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31"/>
  </p:notesMasterIdLst>
  <p:handoutMasterIdLst>
    <p:handoutMasterId r:id="rId32"/>
  </p:handoutMasterIdLst>
  <p:sldIdLst>
    <p:sldId id="256" r:id="rId2"/>
    <p:sldId id="317" r:id="rId3"/>
    <p:sldId id="298" r:id="rId4"/>
    <p:sldId id="299" r:id="rId5"/>
    <p:sldId id="302" r:id="rId6"/>
    <p:sldId id="305" r:id="rId7"/>
    <p:sldId id="301" r:id="rId8"/>
    <p:sldId id="303" r:id="rId9"/>
    <p:sldId id="307" r:id="rId10"/>
    <p:sldId id="309" r:id="rId11"/>
    <p:sldId id="311" r:id="rId12"/>
    <p:sldId id="313" r:id="rId13"/>
    <p:sldId id="315" r:id="rId14"/>
    <p:sldId id="356" r:id="rId15"/>
    <p:sldId id="319" r:id="rId16"/>
    <p:sldId id="327" r:id="rId17"/>
    <p:sldId id="329" r:id="rId18"/>
    <p:sldId id="336" r:id="rId19"/>
    <p:sldId id="332" r:id="rId20"/>
    <p:sldId id="321" r:id="rId21"/>
    <p:sldId id="340" r:id="rId22"/>
    <p:sldId id="338" r:id="rId23"/>
    <p:sldId id="342" r:id="rId24"/>
    <p:sldId id="347" r:id="rId25"/>
    <p:sldId id="349" r:id="rId26"/>
    <p:sldId id="344" r:id="rId27"/>
    <p:sldId id="351" r:id="rId28"/>
    <p:sldId id="353" r:id="rId29"/>
    <p:sldId id="277" r:id="rId30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4621A"/>
    <a:srgbClr val="FFE4C9"/>
    <a:srgbClr val="B3FFFF"/>
    <a:srgbClr val="00FFFF"/>
    <a:srgbClr val="E0C1FF"/>
    <a:srgbClr val="DAFF8F"/>
    <a:srgbClr val="FF9933"/>
    <a:srgbClr val="FF9900"/>
    <a:srgbClr val="26910D"/>
    <a:srgbClr val="1B670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265" autoAdjust="0"/>
  </p:normalViewPr>
  <p:slideViewPr>
    <p:cSldViewPr snapToGrid="0">
      <p:cViewPr>
        <p:scale>
          <a:sx n="70" d="100"/>
          <a:sy n="70" d="100"/>
        </p:scale>
        <p:origin x="-102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9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FA702B-7C86-41F0-89F5-9E2D3DC05113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ECAC918-BCFA-4069-8FD8-B4C5B7AE1C72}">
      <dgm:prSet phldrT="[Text]"/>
      <dgm:spPr/>
      <dgm:t>
        <a:bodyPr/>
        <a:lstStyle/>
        <a:p>
          <a:r>
            <a:rPr lang="en-US" b="1" dirty="0" smtClean="0">
              <a:latin typeface="Arial" pitchFamily="34" charset="0"/>
              <a:cs typeface="Arial" pitchFamily="34" charset="0"/>
            </a:rPr>
            <a:t>VISI</a:t>
          </a:r>
          <a:endParaRPr lang="en-US" dirty="0"/>
        </a:p>
      </dgm:t>
    </dgm:pt>
    <dgm:pt modelId="{1444785C-1DF3-43D1-85D7-7E49EFA396D9}" type="parTrans" cxnId="{07CC7BF3-986D-449F-A1CE-EA070641E618}">
      <dgm:prSet/>
      <dgm:spPr/>
      <dgm:t>
        <a:bodyPr/>
        <a:lstStyle/>
        <a:p>
          <a:endParaRPr lang="en-US"/>
        </a:p>
      </dgm:t>
    </dgm:pt>
    <dgm:pt modelId="{2B623817-D0C2-4534-9701-456423972D78}" type="sibTrans" cxnId="{07CC7BF3-986D-449F-A1CE-EA070641E618}">
      <dgm:prSet/>
      <dgm:spPr/>
      <dgm:t>
        <a:bodyPr/>
        <a:lstStyle/>
        <a:p>
          <a:endParaRPr lang="en-US"/>
        </a:p>
      </dgm:t>
    </dgm:pt>
    <dgm:pt modelId="{0FE3D137-5ECB-4F10-95A3-E0AD8DB7CCA9}">
      <dgm:prSet phldrT="[Text]"/>
      <dgm:spPr/>
      <dgm:t>
        <a:bodyPr/>
        <a:lstStyle/>
        <a:p>
          <a:r>
            <a:rPr lang="id-ID" b="1" dirty="0" smtClean="0">
              <a:latin typeface="Arial" pitchFamily="34" charset="0"/>
              <a:cs typeface="Arial" pitchFamily="34" charset="0"/>
            </a:rPr>
            <a:t>Babel Sejahtera, Provinsi Maju Yang Unggul Di Bidang Inovasi Agropoltan Dan Bahari Dengan Tata Kelola Pemerintahan Dan Pelayanan Publik Yang Efisien Dan Cepat Berbasis Teknologi</a:t>
          </a:r>
          <a:endParaRPr lang="en-US" dirty="0"/>
        </a:p>
      </dgm:t>
    </dgm:pt>
    <dgm:pt modelId="{F032740A-6421-476D-B89D-81138743BAAD}" type="parTrans" cxnId="{FD945DC0-0E14-42D9-A4B2-0B1729E819E3}">
      <dgm:prSet/>
      <dgm:spPr/>
      <dgm:t>
        <a:bodyPr/>
        <a:lstStyle/>
        <a:p>
          <a:endParaRPr lang="en-US"/>
        </a:p>
      </dgm:t>
    </dgm:pt>
    <dgm:pt modelId="{0BADF180-BF59-43BF-A97F-6D8FBDE47C72}" type="sibTrans" cxnId="{FD945DC0-0E14-42D9-A4B2-0B1729E819E3}">
      <dgm:prSet/>
      <dgm:spPr/>
      <dgm:t>
        <a:bodyPr/>
        <a:lstStyle/>
        <a:p>
          <a:endParaRPr lang="en-US"/>
        </a:p>
      </dgm:t>
    </dgm:pt>
    <dgm:pt modelId="{B5DC6B42-9FAD-4895-89F5-203724D97DCD}">
      <dgm:prSet phldrT="[Text]"/>
      <dgm:spPr/>
      <dgm:t>
        <a:bodyPr/>
        <a:lstStyle/>
        <a:p>
          <a:r>
            <a:rPr lang="en-US" dirty="0" smtClean="0"/>
            <a:t>MISI 6</a:t>
          </a:r>
          <a:endParaRPr lang="en-US" dirty="0"/>
        </a:p>
      </dgm:t>
    </dgm:pt>
    <dgm:pt modelId="{A532BB05-03F6-494A-8BF2-2FED1CC81214}" type="parTrans" cxnId="{B10FF373-4E65-4CC0-8D88-08DAE22E356A}">
      <dgm:prSet/>
      <dgm:spPr/>
      <dgm:t>
        <a:bodyPr/>
        <a:lstStyle/>
        <a:p>
          <a:endParaRPr lang="en-US"/>
        </a:p>
      </dgm:t>
    </dgm:pt>
    <dgm:pt modelId="{919B1EF4-2B5C-450B-B96D-E146CA0F40C9}" type="sibTrans" cxnId="{B10FF373-4E65-4CC0-8D88-08DAE22E356A}">
      <dgm:prSet/>
      <dgm:spPr/>
      <dgm:t>
        <a:bodyPr/>
        <a:lstStyle/>
        <a:p>
          <a:endParaRPr lang="en-US"/>
        </a:p>
      </dgm:t>
    </dgm:pt>
    <dgm:pt modelId="{CBDF89C0-7427-4767-A899-6B6D8C380BA0}">
      <dgm:prSet phldrT="[Text]"/>
      <dgm:spPr/>
      <dgm:t>
        <a:bodyPr/>
        <a:lstStyle/>
        <a:p>
          <a:r>
            <a:rPr lang="en-US" b="1" dirty="0" err="1" smtClean="0">
              <a:latin typeface="Arial" pitchFamily="34" charset="0"/>
              <a:cs typeface="Arial" pitchFamily="34" charset="0"/>
            </a:rPr>
            <a:t>Meningkatkan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Pengendalian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Bencana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Kualitas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Lingkungan</a:t>
          </a:r>
          <a:r>
            <a:rPr lang="en-US" b="1" dirty="0" smtClean="0">
              <a:latin typeface="Arial" pitchFamily="34" charset="0"/>
              <a:cs typeface="Arial" pitchFamily="34" charset="0"/>
            </a:rPr>
            <a:t> </a:t>
          </a:r>
          <a:r>
            <a:rPr lang="en-US" b="1" dirty="0" err="1" smtClean="0">
              <a:latin typeface="Arial" pitchFamily="34" charset="0"/>
              <a:cs typeface="Arial" pitchFamily="34" charset="0"/>
            </a:rPr>
            <a:t>Hidup</a:t>
          </a:r>
          <a:endParaRPr lang="en-US" dirty="0"/>
        </a:p>
      </dgm:t>
    </dgm:pt>
    <dgm:pt modelId="{597FE2A3-8151-4CC8-9A38-AC28C4ECA317}" type="parTrans" cxnId="{537EF78F-C348-440A-9EDE-B3009691A013}">
      <dgm:prSet/>
      <dgm:spPr/>
      <dgm:t>
        <a:bodyPr/>
        <a:lstStyle/>
        <a:p>
          <a:endParaRPr lang="en-US"/>
        </a:p>
      </dgm:t>
    </dgm:pt>
    <dgm:pt modelId="{3DE7B742-29EB-43D6-806C-38768616A0B7}" type="sibTrans" cxnId="{537EF78F-C348-440A-9EDE-B3009691A013}">
      <dgm:prSet/>
      <dgm:spPr/>
      <dgm:t>
        <a:bodyPr/>
        <a:lstStyle/>
        <a:p>
          <a:endParaRPr lang="en-US"/>
        </a:p>
      </dgm:t>
    </dgm:pt>
    <dgm:pt modelId="{341D31FC-D97D-46D1-AF8D-84149FE63143}">
      <dgm:prSet phldrT="[Text]"/>
      <dgm:spPr/>
      <dgm:t>
        <a:bodyPr/>
        <a:lstStyle/>
        <a:p>
          <a:r>
            <a:rPr lang="en-US" dirty="0" smtClean="0"/>
            <a:t>TUJUAN</a:t>
          </a:r>
          <a:endParaRPr lang="en-US" dirty="0"/>
        </a:p>
      </dgm:t>
    </dgm:pt>
    <dgm:pt modelId="{762CC24D-39D8-4D97-9564-08E1F43542E6}" type="parTrans" cxnId="{DAE906DB-6414-459B-8F66-86B5DA3632CC}">
      <dgm:prSet/>
      <dgm:spPr/>
      <dgm:t>
        <a:bodyPr/>
        <a:lstStyle/>
        <a:p>
          <a:endParaRPr lang="en-US"/>
        </a:p>
      </dgm:t>
    </dgm:pt>
    <dgm:pt modelId="{70A326E2-ED47-4150-A7D9-B4312B84C9B0}" type="sibTrans" cxnId="{DAE906DB-6414-459B-8F66-86B5DA3632CC}">
      <dgm:prSet/>
      <dgm:spPr/>
      <dgm:t>
        <a:bodyPr/>
        <a:lstStyle/>
        <a:p>
          <a:endParaRPr lang="en-US"/>
        </a:p>
      </dgm:t>
    </dgm:pt>
    <dgm:pt modelId="{EEA25B3D-5413-4CA5-BDE2-1CA45ADFF5AE}">
      <dgm:prSet phldrT="[Text]"/>
      <dgm:spPr/>
      <dgm:t>
        <a:bodyPr/>
        <a:lstStyle/>
        <a:p>
          <a:r>
            <a:rPr lang="en-US" dirty="0" err="1" smtClean="0"/>
            <a:t>Meningkatnya</a:t>
          </a:r>
          <a:r>
            <a:rPr lang="en-US" dirty="0" smtClean="0"/>
            <a:t> Tata </a:t>
          </a:r>
          <a:r>
            <a:rPr lang="en-US" dirty="0" err="1" smtClean="0"/>
            <a:t>Kelola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6CD3638B-1E8B-449E-AB7F-A6F12B20FC93}" type="parTrans" cxnId="{35377620-12A2-4E00-986C-4A6AF039345C}">
      <dgm:prSet/>
      <dgm:spPr/>
      <dgm:t>
        <a:bodyPr/>
        <a:lstStyle/>
        <a:p>
          <a:endParaRPr lang="en-US"/>
        </a:p>
      </dgm:t>
    </dgm:pt>
    <dgm:pt modelId="{69D3297D-8477-4942-AD2C-31C7D7EFE4C7}" type="sibTrans" cxnId="{35377620-12A2-4E00-986C-4A6AF039345C}">
      <dgm:prSet/>
      <dgm:spPr/>
      <dgm:t>
        <a:bodyPr/>
        <a:lstStyle/>
        <a:p>
          <a:endParaRPr lang="en-US"/>
        </a:p>
      </dgm:t>
    </dgm:pt>
    <dgm:pt modelId="{A2146F4A-B6AA-4FED-9113-5286294828BC}">
      <dgm:prSet phldrT="[Text]"/>
      <dgm:spPr/>
      <dgm:t>
        <a:bodyPr/>
        <a:lstStyle/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 smtClean="0"/>
        </a:p>
        <a:p>
          <a:r>
            <a:rPr lang="en-US" dirty="0" smtClean="0"/>
            <a:t>(IKLH)</a:t>
          </a:r>
          <a:endParaRPr lang="en-US" dirty="0"/>
        </a:p>
      </dgm:t>
    </dgm:pt>
    <dgm:pt modelId="{70DA83BC-533F-46EC-B94F-08FC22CC9EEB}" type="parTrans" cxnId="{7F469F2A-314F-4680-A963-D4EDB6A8697C}">
      <dgm:prSet/>
      <dgm:spPr/>
      <dgm:t>
        <a:bodyPr/>
        <a:lstStyle/>
        <a:p>
          <a:endParaRPr lang="en-US"/>
        </a:p>
      </dgm:t>
    </dgm:pt>
    <dgm:pt modelId="{E8D4951D-7803-4323-8A4D-A4C199645664}" type="sibTrans" cxnId="{7F469F2A-314F-4680-A963-D4EDB6A8697C}">
      <dgm:prSet/>
      <dgm:spPr/>
      <dgm:t>
        <a:bodyPr/>
        <a:lstStyle/>
        <a:p>
          <a:endParaRPr lang="en-US"/>
        </a:p>
      </dgm:t>
    </dgm:pt>
    <dgm:pt modelId="{A86926AA-B63F-4804-B682-9574C8859C44}">
      <dgm:prSet/>
      <dgm:spPr/>
      <dgm:t>
        <a:bodyPr/>
        <a:lstStyle/>
        <a:p>
          <a:r>
            <a:rPr lang="en-US" dirty="0" smtClean="0"/>
            <a:t>INDIKATOR 4</a:t>
          </a:r>
        </a:p>
        <a:p>
          <a:r>
            <a:rPr lang="en-US" dirty="0" err="1" smtClean="0"/>
            <a:t>Emisi</a:t>
          </a:r>
          <a:r>
            <a:rPr lang="en-US" dirty="0" smtClean="0"/>
            <a:t> Gas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Kaca</a:t>
          </a:r>
          <a:r>
            <a:rPr lang="en-US" dirty="0" smtClean="0"/>
            <a:t> </a:t>
          </a:r>
          <a:r>
            <a:rPr lang="en-US" dirty="0" err="1" smtClean="0"/>
            <a:t>Sektor</a:t>
          </a:r>
          <a:r>
            <a:rPr lang="en-US" dirty="0" smtClean="0"/>
            <a:t> </a:t>
          </a:r>
          <a:r>
            <a:rPr lang="en-US" dirty="0" err="1" smtClean="0"/>
            <a:t>Limbah</a:t>
          </a:r>
          <a:endParaRPr lang="en-US" dirty="0"/>
        </a:p>
      </dgm:t>
    </dgm:pt>
    <dgm:pt modelId="{16081C0C-E791-480C-B2C2-FE3540FAC3C8}" type="parTrans" cxnId="{DC78E2F5-5242-4772-A31F-8B3733C01462}">
      <dgm:prSet/>
      <dgm:spPr/>
      <dgm:t>
        <a:bodyPr/>
        <a:lstStyle/>
        <a:p>
          <a:endParaRPr lang="en-US"/>
        </a:p>
      </dgm:t>
    </dgm:pt>
    <dgm:pt modelId="{6BD9CA64-803A-4F74-9CDA-91861047EC28}" type="sibTrans" cxnId="{DC78E2F5-5242-4772-A31F-8B3733C01462}">
      <dgm:prSet/>
      <dgm:spPr/>
      <dgm:t>
        <a:bodyPr/>
        <a:lstStyle/>
        <a:p>
          <a:endParaRPr lang="en-US"/>
        </a:p>
      </dgm:t>
    </dgm:pt>
    <dgm:pt modelId="{668674B8-7055-4F75-BA0F-8D9CBADF4D40}">
      <dgm:prSet/>
      <dgm:spPr/>
      <dgm:t>
        <a:bodyPr/>
        <a:lstStyle/>
        <a:p>
          <a:r>
            <a:rPr lang="en-US" dirty="0" smtClean="0"/>
            <a:t>SASARAN</a:t>
          </a:r>
        </a:p>
        <a:p>
          <a:r>
            <a:rPr lang="id-ID" dirty="0" smtClean="0"/>
            <a:t>Peningkatan Kualitas Lingkungan </a:t>
          </a:r>
          <a:r>
            <a:rPr lang="en-US" dirty="0" smtClean="0"/>
            <a:t> </a:t>
          </a:r>
          <a:endParaRPr lang="en-US" dirty="0"/>
        </a:p>
      </dgm:t>
    </dgm:pt>
    <dgm:pt modelId="{42076F70-3C2D-4945-9686-F95DFB624C2E}" type="parTrans" cxnId="{339BC9D8-F686-4748-8339-88F7D79ABAE1}">
      <dgm:prSet/>
      <dgm:spPr/>
      <dgm:t>
        <a:bodyPr/>
        <a:lstStyle/>
        <a:p>
          <a:endParaRPr lang="en-US"/>
        </a:p>
      </dgm:t>
    </dgm:pt>
    <dgm:pt modelId="{EA0BC384-C883-45AC-A4EC-7AFDECEA2685}" type="sibTrans" cxnId="{339BC9D8-F686-4748-8339-88F7D79ABAE1}">
      <dgm:prSet/>
      <dgm:spPr/>
      <dgm:t>
        <a:bodyPr/>
        <a:lstStyle/>
        <a:p>
          <a:endParaRPr lang="en-US"/>
        </a:p>
      </dgm:t>
    </dgm:pt>
    <dgm:pt modelId="{B9391FFA-EC02-4725-A217-9EDEFAF8EB66}">
      <dgm:prSet/>
      <dgm:spPr/>
      <dgm:t>
        <a:bodyPr/>
        <a:lstStyle/>
        <a:p>
          <a:r>
            <a:rPr lang="en-US" dirty="0" smtClean="0"/>
            <a:t>INDIKATOR 1 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Air </a:t>
          </a:r>
          <a:endParaRPr lang="en-US" dirty="0"/>
        </a:p>
      </dgm:t>
    </dgm:pt>
    <dgm:pt modelId="{4CEDDAC6-64B3-4147-9C22-AFB4F7998C95}" type="parTrans" cxnId="{DC9FDBD2-611D-465A-ACA0-4CAE6F4BDC27}">
      <dgm:prSet/>
      <dgm:spPr/>
      <dgm:t>
        <a:bodyPr/>
        <a:lstStyle/>
        <a:p>
          <a:endParaRPr lang="en-US"/>
        </a:p>
      </dgm:t>
    </dgm:pt>
    <dgm:pt modelId="{6884966B-4642-41C1-83D4-E1061C458F18}" type="sibTrans" cxnId="{DC9FDBD2-611D-465A-ACA0-4CAE6F4BDC27}">
      <dgm:prSet/>
      <dgm:spPr/>
      <dgm:t>
        <a:bodyPr/>
        <a:lstStyle/>
        <a:p>
          <a:endParaRPr lang="en-US"/>
        </a:p>
      </dgm:t>
    </dgm:pt>
    <dgm:pt modelId="{DD55451B-F20B-4489-B0B8-5203D871185E}">
      <dgm:prSet/>
      <dgm:spPr/>
      <dgm:t>
        <a:bodyPr/>
        <a:lstStyle/>
        <a:p>
          <a:r>
            <a:rPr lang="en-US" dirty="0" smtClean="0"/>
            <a:t>INDIKATOR 3 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Udara</a:t>
          </a:r>
          <a:endParaRPr lang="en-US" dirty="0"/>
        </a:p>
      </dgm:t>
    </dgm:pt>
    <dgm:pt modelId="{191C16AF-0C28-4993-B363-7DCD5D85FEA0}" type="parTrans" cxnId="{BA8EE5C2-7B80-4261-ADF1-0C4955C1FC37}">
      <dgm:prSet/>
      <dgm:spPr/>
      <dgm:t>
        <a:bodyPr/>
        <a:lstStyle/>
        <a:p>
          <a:endParaRPr lang="en-US"/>
        </a:p>
      </dgm:t>
    </dgm:pt>
    <dgm:pt modelId="{40C38317-A030-4D50-88A9-6F6A57070FE8}" type="sibTrans" cxnId="{BA8EE5C2-7B80-4261-ADF1-0C4955C1FC37}">
      <dgm:prSet/>
      <dgm:spPr/>
      <dgm:t>
        <a:bodyPr/>
        <a:lstStyle/>
        <a:p>
          <a:endParaRPr lang="en-US"/>
        </a:p>
      </dgm:t>
    </dgm:pt>
    <dgm:pt modelId="{D6CC6E73-4628-40C5-9B35-9955DA343823}">
      <dgm:prSet/>
      <dgm:spPr/>
      <dgm:t>
        <a:bodyPr/>
        <a:lstStyle/>
        <a:p>
          <a:r>
            <a:rPr lang="en-US" dirty="0" smtClean="0"/>
            <a:t>INDIKATOR 2  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Air  </a:t>
          </a:r>
          <a:r>
            <a:rPr lang="en-US" dirty="0" err="1" smtClean="0"/>
            <a:t>Laut</a:t>
          </a:r>
          <a:endParaRPr lang="en-US" dirty="0"/>
        </a:p>
      </dgm:t>
    </dgm:pt>
    <dgm:pt modelId="{F75E1E54-CC01-4751-A652-CF6D2377709C}" type="parTrans" cxnId="{85EED74A-19C3-47FC-AF69-0CD5BE41E5D0}">
      <dgm:prSet/>
      <dgm:spPr/>
      <dgm:t>
        <a:bodyPr/>
        <a:lstStyle/>
        <a:p>
          <a:endParaRPr lang="en-US"/>
        </a:p>
      </dgm:t>
    </dgm:pt>
    <dgm:pt modelId="{AFA92594-DBDC-4B47-9F87-718988AA031D}" type="sibTrans" cxnId="{85EED74A-19C3-47FC-AF69-0CD5BE41E5D0}">
      <dgm:prSet/>
      <dgm:spPr/>
      <dgm:t>
        <a:bodyPr/>
        <a:lstStyle/>
        <a:p>
          <a:endParaRPr lang="en-US"/>
        </a:p>
      </dgm:t>
    </dgm:pt>
    <dgm:pt modelId="{196A144B-7F0A-4ADB-81E1-EB301DBF9486}" type="pres">
      <dgm:prSet presAssocID="{B9FA702B-7C86-41F0-89F5-9E2D3DC051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6436B-21E0-424B-B389-B0CFBF17561A}" type="pres">
      <dgm:prSet presAssocID="{668674B8-7055-4F75-BA0F-8D9CBADF4D40}" presName="boxAndChildren" presStyleCnt="0"/>
      <dgm:spPr/>
      <dgm:t>
        <a:bodyPr/>
        <a:lstStyle/>
        <a:p>
          <a:endParaRPr lang="en-US"/>
        </a:p>
      </dgm:t>
    </dgm:pt>
    <dgm:pt modelId="{AAA878E5-161B-4A78-B678-1A37AC1971AC}" type="pres">
      <dgm:prSet presAssocID="{668674B8-7055-4F75-BA0F-8D9CBADF4D40}" presName="parentTextBox" presStyleLbl="node1" presStyleIdx="0" presStyleCnt="4"/>
      <dgm:spPr/>
      <dgm:t>
        <a:bodyPr/>
        <a:lstStyle/>
        <a:p>
          <a:endParaRPr lang="en-US"/>
        </a:p>
      </dgm:t>
    </dgm:pt>
    <dgm:pt modelId="{DD57A145-3336-4287-BF20-FFB2AB4BE3F7}" type="pres">
      <dgm:prSet presAssocID="{668674B8-7055-4F75-BA0F-8D9CBADF4D40}" presName="entireBox" presStyleLbl="node1" presStyleIdx="0" presStyleCnt="4"/>
      <dgm:spPr/>
      <dgm:t>
        <a:bodyPr/>
        <a:lstStyle/>
        <a:p>
          <a:endParaRPr lang="en-US"/>
        </a:p>
      </dgm:t>
    </dgm:pt>
    <dgm:pt modelId="{89082CF0-89A7-48BA-9D68-C3CD2A70B2CE}" type="pres">
      <dgm:prSet presAssocID="{668674B8-7055-4F75-BA0F-8D9CBADF4D40}" presName="descendantBox" presStyleCnt="0"/>
      <dgm:spPr/>
      <dgm:t>
        <a:bodyPr/>
        <a:lstStyle/>
        <a:p>
          <a:endParaRPr lang="en-US"/>
        </a:p>
      </dgm:t>
    </dgm:pt>
    <dgm:pt modelId="{EA3AE97B-7278-4DC6-A226-64CA0C34A896}" type="pres">
      <dgm:prSet presAssocID="{B9391FFA-EC02-4725-A217-9EDEFAF8EB66}" presName="childTextBox" presStyleLbl="f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3ACA65-76BE-457A-8459-4A857595A2D0}" type="pres">
      <dgm:prSet presAssocID="{D6CC6E73-4628-40C5-9B35-9955DA343823}" presName="childTextBox" presStyleLbl="f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A7E719-2B78-48FC-9920-4C2B5134C72F}" type="pres">
      <dgm:prSet presAssocID="{DD55451B-F20B-4489-B0B8-5203D871185E}" presName="childTextBox" presStyleLbl="f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A43424-290A-497A-8379-05A89892E045}" type="pres">
      <dgm:prSet presAssocID="{A86926AA-B63F-4804-B682-9574C8859C44}" presName="childTextBox" presStyleLbl="f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02060E-6B95-4AE7-9439-FBA032DF8E84}" type="pres">
      <dgm:prSet presAssocID="{70A326E2-ED47-4150-A7D9-B4312B84C9B0}" presName="sp" presStyleCnt="0"/>
      <dgm:spPr/>
      <dgm:t>
        <a:bodyPr/>
        <a:lstStyle/>
        <a:p>
          <a:endParaRPr lang="en-US"/>
        </a:p>
      </dgm:t>
    </dgm:pt>
    <dgm:pt modelId="{6511E4A8-6FA3-467F-9C35-A01EC355DEC0}" type="pres">
      <dgm:prSet presAssocID="{341D31FC-D97D-46D1-AF8D-84149FE63143}" presName="arrowAndChildren" presStyleCnt="0"/>
      <dgm:spPr/>
      <dgm:t>
        <a:bodyPr/>
        <a:lstStyle/>
        <a:p>
          <a:endParaRPr lang="en-US"/>
        </a:p>
      </dgm:t>
    </dgm:pt>
    <dgm:pt modelId="{8A1B021C-7ACE-4BFF-A4F9-63924FDA8BE5}" type="pres">
      <dgm:prSet presAssocID="{341D31FC-D97D-46D1-AF8D-84149FE63143}" presName="parentTextArrow" presStyleLbl="node1" presStyleIdx="0" presStyleCnt="4"/>
      <dgm:spPr/>
      <dgm:t>
        <a:bodyPr/>
        <a:lstStyle/>
        <a:p>
          <a:endParaRPr lang="en-US"/>
        </a:p>
      </dgm:t>
    </dgm:pt>
    <dgm:pt modelId="{A8F2A2BC-2EAF-4453-9156-493861BAEC9C}" type="pres">
      <dgm:prSet presAssocID="{341D31FC-D97D-46D1-AF8D-84149FE63143}" presName="arrow" presStyleLbl="node1" presStyleIdx="1" presStyleCnt="4"/>
      <dgm:spPr/>
      <dgm:t>
        <a:bodyPr/>
        <a:lstStyle/>
        <a:p>
          <a:endParaRPr lang="en-US"/>
        </a:p>
      </dgm:t>
    </dgm:pt>
    <dgm:pt modelId="{BA62372D-40DF-4E7A-9CC7-721658BD030F}" type="pres">
      <dgm:prSet presAssocID="{341D31FC-D97D-46D1-AF8D-84149FE63143}" presName="descendantArrow" presStyleCnt="0"/>
      <dgm:spPr/>
      <dgm:t>
        <a:bodyPr/>
        <a:lstStyle/>
        <a:p>
          <a:endParaRPr lang="en-US"/>
        </a:p>
      </dgm:t>
    </dgm:pt>
    <dgm:pt modelId="{1FF0244D-8540-46B9-9632-3F1604FE08AD}" type="pres">
      <dgm:prSet presAssocID="{EEA25B3D-5413-4CA5-BDE2-1CA45ADFF5AE}" presName="childTextArrow" presStyleLbl="f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DE755-D28E-4668-8544-783B8D44E078}" type="pres">
      <dgm:prSet presAssocID="{A2146F4A-B6AA-4FED-9113-5286294828BC}" presName="childTextArrow" presStyleLbl="f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FE4BF-4C68-4593-BE7C-6D25947606D1}" type="pres">
      <dgm:prSet presAssocID="{919B1EF4-2B5C-450B-B96D-E146CA0F40C9}" presName="sp" presStyleCnt="0"/>
      <dgm:spPr/>
      <dgm:t>
        <a:bodyPr/>
        <a:lstStyle/>
        <a:p>
          <a:endParaRPr lang="en-US"/>
        </a:p>
      </dgm:t>
    </dgm:pt>
    <dgm:pt modelId="{F3FD0EA7-0498-45A1-A213-5C56DE0AFB13}" type="pres">
      <dgm:prSet presAssocID="{B5DC6B42-9FAD-4895-89F5-203724D97DCD}" presName="arrowAndChildren" presStyleCnt="0"/>
      <dgm:spPr/>
      <dgm:t>
        <a:bodyPr/>
        <a:lstStyle/>
        <a:p>
          <a:endParaRPr lang="en-US"/>
        </a:p>
      </dgm:t>
    </dgm:pt>
    <dgm:pt modelId="{5F685F9E-BC0D-4B56-B1C6-9382D4E1BFCF}" type="pres">
      <dgm:prSet presAssocID="{B5DC6B42-9FAD-4895-89F5-203724D97DCD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53B871AE-EAEE-40AA-BECB-3B7A75053697}" type="pres">
      <dgm:prSet presAssocID="{B5DC6B42-9FAD-4895-89F5-203724D97DCD}" presName="arrow" presStyleLbl="node1" presStyleIdx="2" presStyleCnt="4"/>
      <dgm:spPr/>
      <dgm:t>
        <a:bodyPr/>
        <a:lstStyle/>
        <a:p>
          <a:endParaRPr lang="en-US"/>
        </a:p>
      </dgm:t>
    </dgm:pt>
    <dgm:pt modelId="{2EC4AA3E-AF39-403B-BA13-D33BCB66A864}" type="pres">
      <dgm:prSet presAssocID="{B5DC6B42-9FAD-4895-89F5-203724D97DCD}" presName="descendantArrow" presStyleCnt="0"/>
      <dgm:spPr/>
      <dgm:t>
        <a:bodyPr/>
        <a:lstStyle/>
        <a:p>
          <a:endParaRPr lang="en-US"/>
        </a:p>
      </dgm:t>
    </dgm:pt>
    <dgm:pt modelId="{E926931D-4948-4643-AC17-7CD6E313DB30}" type="pres">
      <dgm:prSet presAssocID="{CBDF89C0-7427-4767-A899-6B6D8C380BA0}" presName="childTextArrow" presStyleLbl="f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5B7C87-9B51-4257-AD4B-37E70AA288B4}" type="pres">
      <dgm:prSet presAssocID="{2B623817-D0C2-4534-9701-456423972D78}" presName="sp" presStyleCnt="0"/>
      <dgm:spPr/>
      <dgm:t>
        <a:bodyPr/>
        <a:lstStyle/>
        <a:p>
          <a:endParaRPr lang="en-US"/>
        </a:p>
      </dgm:t>
    </dgm:pt>
    <dgm:pt modelId="{775B3D84-DEF7-47DE-BAE2-4E3CCFF54B67}" type="pres">
      <dgm:prSet presAssocID="{6ECAC918-BCFA-4069-8FD8-B4C5B7AE1C72}" presName="arrowAndChildren" presStyleCnt="0"/>
      <dgm:spPr/>
      <dgm:t>
        <a:bodyPr/>
        <a:lstStyle/>
        <a:p>
          <a:endParaRPr lang="en-US"/>
        </a:p>
      </dgm:t>
    </dgm:pt>
    <dgm:pt modelId="{1006C376-A1C3-4EA1-AAFD-DD5AA3097A39}" type="pres">
      <dgm:prSet presAssocID="{6ECAC918-BCFA-4069-8FD8-B4C5B7AE1C72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EF4F2F66-BC3F-440E-B72E-3F519093189B}" type="pres">
      <dgm:prSet presAssocID="{6ECAC918-BCFA-4069-8FD8-B4C5B7AE1C72}" presName="arrow" presStyleLbl="node1" presStyleIdx="3" presStyleCnt="4"/>
      <dgm:spPr/>
      <dgm:t>
        <a:bodyPr/>
        <a:lstStyle/>
        <a:p>
          <a:endParaRPr lang="en-US"/>
        </a:p>
      </dgm:t>
    </dgm:pt>
    <dgm:pt modelId="{8C92A91B-EC81-4C4B-AF74-A765BDC1DFEB}" type="pres">
      <dgm:prSet presAssocID="{6ECAC918-BCFA-4069-8FD8-B4C5B7AE1C72}" presName="descendantArrow" presStyleCnt="0"/>
      <dgm:spPr/>
      <dgm:t>
        <a:bodyPr/>
        <a:lstStyle/>
        <a:p>
          <a:endParaRPr lang="en-US"/>
        </a:p>
      </dgm:t>
    </dgm:pt>
    <dgm:pt modelId="{AF633ADD-CA9D-4B4C-B436-49AC2EB2C610}" type="pres">
      <dgm:prSet presAssocID="{0FE3D137-5ECB-4F10-95A3-E0AD8DB7CCA9}" presName="childTextArrow" presStyleLbl="fgAccFollowNode1" presStyleIdx="7" presStyleCnt="8" custLinFactNeighborX="-3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CC7BF3-986D-449F-A1CE-EA070641E618}" srcId="{B9FA702B-7C86-41F0-89F5-9E2D3DC05113}" destId="{6ECAC918-BCFA-4069-8FD8-B4C5B7AE1C72}" srcOrd="0" destOrd="0" parTransId="{1444785C-1DF3-43D1-85D7-7E49EFA396D9}" sibTransId="{2B623817-D0C2-4534-9701-456423972D78}"/>
    <dgm:cxn modelId="{B10FF373-4E65-4CC0-8D88-08DAE22E356A}" srcId="{B9FA702B-7C86-41F0-89F5-9E2D3DC05113}" destId="{B5DC6B42-9FAD-4895-89F5-203724D97DCD}" srcOrd="1" destOrd="0" parTransId="{A532BB05-03F6-494A-8BF2-2FED1CC81214}" sibTransId="{919B1EF4-2B5C-450B-B96D-E146CA0F40C9}"/>
    <dgm:cxn modelId="{50234AF9-8AF0-4D87-885E-D57267FD468E}" type="presOf" srcId="{668674B8-7055-4F75-BA0F-8D9CBADF4D40}" destId="{AAA878E5-161B-4A78-B678-1A37AC1971AC}" srcOrd="0" destOrd="0" presId="urn:microsoft.com/office/officeart/2005/8/layout/process4"/>
    <dgm:cxn modelId="{4E840D1D-4FA2-419F-A33E-D2D66EE40053}" type="presOf" srcId="{B5DC6B42-9FAD-4895-89F5-203724D97DCD}" destId="{53B871AE-EAEE-40AA-BECB-3B7A75053697}" srcOrd="1" destOrd="0" presId="urn:microsoft.com/office/officeart/2005/8/layout/process4"/>
    <dgm:cxn modelId="{FD945DC0-0E14-42D9-A4B2-0B1729E819E3}" srcId="{6ECAC918-BCFA-4069-8FD8-B4C5B7AE1C72}" destId="{0FE3D137-5ECB-4F10-95A3-E0AD8DB7CCA9}" srcOrd="0" destOrd="0" parTransId="{F032740A-6421-476D-B89D-81138743BAAD}" sibTransId="{0BADF180-BF59-43BF-A97F-6D8FBDE47C72}"/>
    <dgm:cxn modelId="{DC9FDBD2-611D-465A-ACA0-4CAE6F4BDC27}" srcId="{668674B8-7055-4F75-BA0F-8D9CBADF4D40}" destId="{B9391FFA-EC02-4725-A217-9EDEFAF8EB66}" srcOrd="0" destOrd="0" parTransId="{4CEDDAC6-64B3-4147-9C22-AFB4F7998C95}" sibTransId="{6884966B-4642-41C1-83D4-E1061C458F18}"/>
    <dgm:cxn modelId="{54809B06-F961-4A41-8C48-8709EC76818C}" type="presOf" srcId="{B9391FFA-EC02-4725-A217-9EDEFAF8EB66}" destId="{EA3AE97B-7278-4DC6-A226-64CA0C34A896}" srcOrd="0" destOrd="0" presId="urn:microsoft.com/office/officeart/2005/8/layout/process4"/>
    <dgm:cxn modelId="{28E4BF78-5B8B-4AC8-9B23-78ED806F9C8A}" type="presOf" srcId="{341D31FC-D97D-46D1-AF8D-84149FE63143}" destId="{8A1B021C-7ACE-4BFF-A4F9-63924FDA8BE5}" srcOrd="0" destOrd="0" presId="urn:microsoft.com/office/officeart/2005/8/layout/process4"/>
    <dgm:cxn modelId="{CF2D4BB2-DB80-403F-A537-68555B82A9E6}" type="presOf" srcId="{0FE3D137-5ECB-4F10-95A3-E0AD8DB7CCA9}" destId="{AF633ADD-CA9D-4B4C-B436-49AC2EB2C610}" srcOrd="0" destOrd="0" presId="urn:microsoft.com/office/officeart/2005/8/layout/process4"/>
    <dgm:cxn modelId="{3A576F94-1C70-4284-8690-190DFF31999A}" type="presOf" srcId="{B5DC6B42-9FAD-4895-89F5-203724D97DCD}" destId="{5F685F9E-BC0D-4B56-B1C6-9382D4E1BFCF}" srcOrd="0" destOrd="0" presId="urn:microsoft.com/office/officeart/2005/8/layout/process4"/>
    <dgm:cxn modelId="{C556A1E8-D307-434C-B82A-079C92EA0A6E}" type="presOf" srcId="{D6CC6E73-4628-40C5-9B35-9955DA343823}" destId="{F23ACA65-76BE-457A-8459-4A857595A2D0}" srcOrd="0" destOrd="0" presId="urn:microsoft.com/office/officeart/2005/8/layout/process4"/>
    <dgm:cxn modelId="{B7E20A87-68FC-4BBA-8961-1A87596A49ED}" type="presOf" srcId="{6ECAC918-BCFA-4069-8FD8-B4C5B7AE1C72}" destId="{1006C376-A1C3-4EA1-AAFD-DD5AA3097A39}" srcOrd="0" destOrd="0" presId="urn:microsoft.com/office/officeart/2005/8/layout/process4"/>
    <dgm:cxn modelId="{AA1C087A-5063-4C5D-A656-91E6B05C8639}" type="presOf" srcId="{CBDF89C0-7427-4767-A899-6B6D8C380BA0}" destId="{E926931D-4948-4643-AC17-7CD6E313DB30}" srcOrd="0" destOrd="0" presId="urn:microsoft.com/office/officeart/2005/8/layout/process4"/>
    <dgm:cxn modelId="{079A917B-1AE6-4B1D-84A4-F3D7818B5D65}" type="presOf" srcId="{6ECAC918-BCFA-4069-8FD8-B4C5B7AE1C72}" destId="{EF4F2F66-BC3F-440E-B72E-3F519093189B}" srcOrd="1" destOrd="0" presId="urn:microsoft.com/office/officeart/2005/8/layout/process4"/>
    <dgm:cxn modelId="{96D543A0-92FF-464A-835D-7B02DE49BC4B}" type="presOf" srcId="{A86926AA-B63F-4804-B682-9574C8859C44}" destId="{B0A43424-290A-497A-8379-05A89892E045}" srcOrd="0" destOrd="0" presId="urn:microsoft.com/office/officeart/2005/8/layout/process4"/>
    <dgm:cxn modelId="{7F469F2A-314F-4680-A963-D4EDB6A8697C}" srcId="{341D31FC-D97D-46D1-AF8D-84149FE63143}" destId="{A2146F4A-B6AA-4FED-9113-5286294828BC}" srcOrd="1" destOrd="0" parTransId="{70DA83BC-533F-46EC-B94F-08FC22CC9EEB}" sibTransId="{E8D4951D-7803-4323-8A4D-A4C199645664}"/>
    <dgm:cxn modelId="{85EED74A-19C3-47FC-AF69-0CD5BE41E5D0}" srcId="{668674B8-7055-4F75-BA0F-8D9CBADF4D40}" destId="{D6CC6E73-4628-40C5-9B35-9955DA343823}" srcOrd="1" destOrd="0" parTransId="{F75E1E54-CC01-4751-A652-CF6D2377709C}" sibTransId="{AFA92594-DBDC-4B47-9F87-718988AA031D}"/>
    <dgm:cxn modelId="{537EF78F-C348-440A-9EDE-B3009691A013}" srcId="{B5DC6B42-9FAD-4895-89F5-203724D97DCD}" destId="{CBDF89C0-7427-4767-A899-6B6D8C380BA0}" srcOrd="0" destOrd="0" parTransId="{597FE2A3-8151-4CC8-9A38-AC28C4ECA317}" sibTransId="{3DE7B742-29EB-43D6-806C-38768616A0B7}"/>
    <dgm:cxn modelId="{01B4F59F-FC3A-485A-8B50-CF1DA0EF1C30}" type="presOf" srcId="{DD55451B-F20B-4489-B0B8-5203D871185E}" destId="{AFA7E719-2B78-48FC-9920-4C2B5134C72F}" srcOrd="0" destOrd="0" presId="urn:microsoft.com/office/officeart/2005/8/layout/process4"/>
    <dgm:cxn modelId="{DAE906DB-6414-459B-8F66-86B5DA3632CC}" srcId="{B9FA702B-7C86-41F0-89F5-9E2D3DC05113}" destId="{341D31FC-D97D-46D1-AF8D-84149FE63143}" srcOrd="2" destOrd="0" parTransId="{762CC24D-39D8-4D97-9564-08E1F43542E6}" sibTransId="{70A326E2-ED47-4150-A7D9-B4312B84C9B0}"/>
    <dgm:cxn modelId="{4054F9A9-90BE-4240-A19C-2C76EE91015B}" type="presOf" srcId="{B9FA702B-7C86-41F0-89F5-9E2D3DC05113}" destId="{196A144B-7F0A-4ADB-81E1-EB301DBF9486}" srcOrd="0" destOrd="0" presId="urn:microsoft.com/office/officeart/2005/8/layout/process4"/>
    <dgm:cxn modelId="{4C531147-759C-4720-9B2A-F61E31CB3136}" type="presOf" srcId="{668674B8-7055-4F75-BA0F-8D9CBADF4D40}" destId="{DD57A145-3336-4287-BF20-FFB2AB4BE3F7}" srcOrd="1" destOrd="0" presId="urn:microsoft.com/office/officeart/2005/8/layout/process4"/>
    <dgm:cxn modelId="{8E4783E2-E048-4E90-9665-B7F43EE144FE}" type="presOf" srcId="{EEA25B3D-5413-4CA5-BDE2-1CA45ADFF5AE}" destId="{1FF0244D-8540-46B9-9632-3F1604FE08AD}" srcOrd="0" destOrd="0" presId="urn:microsoft.com/office/officeart/2005/8/layout/process4"/>
    <dgm:cxn modelId="{DC78E2F5-5242-4772-A31F-8B3733C01462}" srcId="{668674B8-7055-4F75-BA0F-8D9CBADF4D40}" destId="{A86926AA-B63F-4804-B682-9574C8859C44}" srcOrd="3" destOrd="0" parTransId="{16081C0C-E791-480C-B2C2-FE3540FAC3C8}" sibTransId="{6BD9CA64-803A-4F74-9CDA-91861047EC28}"/>
    <dgm:cxn modelId="{35377620-12A2-4E00-986C-4A6AF039345C}" srcId="{341D31FC-D97D-46D1-AF8D-84149FE63143}" destId="{EEA25B3D-5413-4CA5-BDE2-1CA45ADFF5AE}" srcOrd="0" destOrd="0" parTransId="{6CD3638B-1E8B-449E-AB7F-A6F12B20FC93}" sibTransId="{69D3297D-8477-4942-AD2C-31C7D7EFE4C7}"/>
    <dgm:cxn modelId="{339BC9D8-F686-4748-8339-88F7D79ABAE1}" srcId="{B9FA702B-7C86-41F0-89F5-9E2D3DC05113}" destId="{668674B8-7055-4F75-BA0F-8D9CBADF4D40}" srcOrd="3" destOrd="0" parTransId="{42076F70-3C2D-4945-9686-F95DFB624C2E}" sibTransId="{EA0BC384-C883-45AC-A4EC-7AFDECEA2685}"/>
    <dgm:cxn modelId="{3466DE86-A684-46E8-9101-098968F96CD9}" type="presOf" srcId="{A2146F4A-B6AA-4FED-9113-5286294828BC}" destId="{53DDE755-D28E-4668-8544-783B8D44E078}" srcOrd="0" destOrd="0" presId="urn:microsoft.com/office/officeart/2005/8/layout/process4"/>
    <dgm:cxn modelId="{27508FAE-DDDB-4468-A9C6-2A798F117CAB}" type="presOf" srcId="{341D31FC-D97D-46D1-AF8D-84149FE63143}" destId="{A8F2A2BC-2EAF-4453-9156-493861BAEC9C}" srcOrd="1" destOrd="0" presId="urn:microsoft.com/office/officeart/2005/8/layout/process4"/>
    <dgm:cxn modelId="{BA8EE5C2-7B80-4261-ADF1-0C4955C1FC37}" srcId="{668674B8-7055-4F75-BA0F-8D9CBADF4D40}" destId="{DD55451B-F20B-4489-B0B8-5203D871185E}" srcOrd="2" destOrd="0" parTransId="{191C16AF-0C28-4993-B363-7DCD5D85FEA0}" sibTransId="{40C38317-A030-4D50-88A9-6F6A57070FE8}"/>
    <dgm:cxn modelId="{50DEDB34-4043-4D50-A335-B728B46A1437}" type="presParOf" srcId="{196A144B-7F0A-4ADB-81E1-EB301DBF9486}" destId="{1F96436B-21E0-424B-B389-B0CFBF17561A}" srcOrd="0" destOrd="0" presId="urn:microsoft.com/office/officeart/2005/8/layout/process4"/>
    <dgm:cxn modelId="{FFAF26E0-D966-4753-8700-7D43F535738E}" type="presParOf" srcId="{1F96436B-21E0-424B-B389-B0CFBF17561A}" destId="{AAA878E5-161B-4A78-B678-1A37AC1971AC}" srcOrd="0" destOrd="0" presId="urn:microsoft.com/office/officeart/2005/8/layout/process4"/>
    <dgm:cxn modelId="{A15CB667-2B29-401C-8260-8B24A587CAFE}" type="presParOf" srcId="{1F96436B-21E0-424B-B389-B0CFBF17561A}" destId="{DD57A145-3336-4287-BF20-FFB2AB4BE3F7}" srcOrd="1" destOrd="0" presId="urn:microsoft.com/office/officeart/2005/8/layout/process4"/>
    <dgm:cxn modelId="{0DE68F69-F137-4BF9-8514-19B1E1884862}" type="presParOf" srcId="{1F96436B-21E0-424B-B389-B0CFBF17561A}" destId="{89082CF0-89A7-48BA-9D68-C3CD2A70B2CE}" srcOrd="2" destOrd="0" presId="urn:microsoft.com/office/officeart/2005/8/layout/process4"/>
    <dgm:cxn modelId="{19348CC6-F113-45B9-9F14-2EC07AAF1C2F}" type="presParOf" srcId="{89082CF0-89A7-48BA-9D68-C3CD2A70B2CE}" destId="{EA3AE97B-7278-4DC6-A226-64CA0C34A896}" srcOrd="0" destOrd="0" presId="urn:microsoft.com/office/officeart/2005/8/layout/process4"/>
    <dgm:cxn modelId="{66A1DE3E-B4D7-44F0-A9F2-3885B9908BAB}" type="presParOf" srcId="{89082CF0-89A7-48BA-9D68-C3CD2A70B2CE}" destId="{F23ACA65-76BE-457A-8459-4A857595A2D0}" srcOrd="1" destOrd="0" presId="urn:microsoft.com/office/officeart/2005/8/layout/process4"/>
    <dgm:cxn modelId="{500B3F2A-14BB-4509-833F-A34B4315A5B0}" type="presParOf" srcId="{89082CF0-89A7-48BA-9D68-C3CD2A70B2CE}" destId="{AFA7E719-2B78-48FC-9920-4C2B5134C72F}" srcOrd="2" destOrd="0" presId="urn:microsoft.com/office/officeart/2005/8/layout/process4"/>
    <dgm:cxn modelId="{7D9B7882-AD09-448A-A4EA-C9909C6480E4}" type="presParOf" srcId="{89082CF0-89A7-48BA-9D68-C3CD2A70B2CE}" destId="{B0A43424-290A-497A-8379-05A89892E045}" srcOrd="3" destOrd="0" presId="urn:microsoft.com/office/officeart/2005/8/layout/process4"/>
    <dgm:cxn modelId="{6790F8A2-06BC-44D8-9F97-BDB5D9021200}" type="presParOf" srcId="{196A144B-7F0A-4ADB-81E1-EB301DBF9486}" destId="{6802060E-6B95-4AE7-9439-FBA032DF8E84}" srcOrd="1" destOrd="0" presId="urn:microsoft.com/office/officeart/2005/8/layout/process4"/>
    <dgm:cxn modelId="{17AE739C-8BC5-45A7-B7FB-0225C06CECCE}" type="presParOf" srcId="{196A144B-7F0A-4ADB-81E1-EB301DBF9486}" destId="{6511E4A8-6FA3-467F-9C35-A01EC355DEC0}" srcOrd="2" destOrd="0" presId="urn:microsoft.com/office/officeart/2005/8/layout/process4"/>
    <dgm:cxn modelId="{5B78CE0D-776D-4A30-B4E0-97875CFF1F6D}" type="presParOf" srcId="{6511E4A8-6FA3-467F-9C35-A01EC355DEC0}" destId="{8A1B021C-7ACE-4BFF-A4F9-63924FDA8BE5}" srcOrd="0" destOrd="0" presId="urn:microsoft.com/office/officeart/2005/8/layout/process4"/>
    <dgm:cxn modelId="{FE36A9C6-C81C-4984-AA5F-CFBB84E84ADB}" type="presParOf" srcId="{6511E4A8-6FA3-467F-9C35-A01EC355DEC0}" destId="{A8F2A2BC-2EAF-4453-9156-493861BAEC9C}" srcOrd="1" destOrd="0" presId="urn:microsoft.com/office/officeart/2005/8/layout/process4"/>
    <dgm:cxn modelId="{3C0E2B93-13D2-4B3B-A485-335B6681A503}" type="presParOf" srcId="{6511E4A8-6FA3-467F-9C35-A01EC355DEC0}" destId="{BA62372D-40DF-4E7A-9CC7-721658BD030F}" srcOrd="2" destOrd="0" presId="urn:microsoft.com/office/officeart/2005/8/layout/process4"/>
    <dgm:cxn modelId="{9166EA25-8D1E-4BE7-93B0-B844E3CD4291}" type="presParOf" srcId="{BA62372D-40DF-4E7A-9CC7-721658BD030F}" destId="{1FF0244D-8540-46B9-9632-3F1604FE08AD}" srcOrd="0" destOrd="0" presId="urn:microsoft.com/office/officeart/2005/8/layout/process4"/>
    <dgm:cxn modelId="{B1E588EE-AE78-4BCC-B199-EAE51137E4D7}" type="presParOf" srcId="{BA62372D-40DF-4E7A-9CC7-721658BD030F}" destId="{53DDE755-D28E-4668-8544-783B8D44E078}" srcOrd="1" destOrd="0" presId="urn:microsoft.com/office/officeart/2005/8/layout/process4"/>
    <dgm:cxn modelId="{DA395ADE-E24C-4719-9025-43A8A51C8254}" type="presParOf" srcId="{196A144B-7F0A-4ADB-81E1-EB301DBF9486}" destId="{378FE4BF-4C68-4593-BE7C-6D25947606D1}" srcOrd="3" destOrd="0" presId="urn:microsoft.com/office/officeart/2005/8/layout/process4"/>
    <dgm:cxn modelId="{E678671C-5DB3-4883-BF03-853A7C8796C5}" type="presParOf" srcId="{196A144B-7F0A-4ADB-81E1-EB301DBF9486}" destId="{F3FD0EA7-0498-45A1-A213-5C56DE0AFB13}" srcOrd="4" destOrd="0" presId="urn:microsoft.com/office/officeart/2005/8/layout/process4"/>
    <dgm:cxn modelId="{BA3188B1-FD46-4082-98C3-465EDCB8FADD}" type="presParOf" srcId="{F3FD0EA7-0498-45A1-A213-5C56DE0AFB13}" destId="{5F685F9E-BC0D-4B56-B1C6-9382D4E1BFCF}" srcOrd="0" destOrd="0" presId="urn:microsoft.com/office/officeart/2005/8/layout/process4"/>
    <dgm:cxn modelId="{3FBEE985-3475-4F60-981A-B499B12CCACE}" type="presParOf" srcId="{F3FD0EA7-0498-45A1-A213-5C56DE0AFB13}" destId="{53B871AE-EAEE-40AA-BECB-3B7A75053697}" srcOrd="1" destOrd="0" presId="urn:microsoft.com/office/officeart/2005/8/layout/process4"/>
    <dgm:cxn modelId="{2EFD4E1C-EB4B-421D-AFB5-BD1FE386FE77}" type="presParOf" srcId="{F3FD0EA7-0498-45A1-A213-5C56DE0AFB13}" destId="{2EC4AA3E-AF39-403B-BA13-D33BCB66A864}" srcOrd="2" destOrd="0" presId="urn:microsoft.com/office/officeart/2005/8/layout/process4"/>
    <dgm:cxn modelId="{CE0BFF53-8E47-45F8-A46E-FF1D889766A0}" type="presParOf" srcId="{2EC4AA3E-AF39-403B-BA13-D33BCB66A864}" destId="{E926931D-4948-4643-AC17-7CD6E313DB30}" srcOrd="0" destOrd="0" presId="urn:microsoft.com/office/officeart/2005/8/layout/process4"/>
    <dgm:cxn modelId="{AFF39599-7C3F-496E-8FA5-E53FA4412E11}" type="presParOf" srcId="{196A144B-7F0A-4ADB-81E1-EB301DBF9486}" destId="{2B5B7C87-9B51-4257-AD4B-37E70AA288B4}" srcOrd="5" destOrd="0" presId="urn:microsoft.com/office/officeart/2005/8/layout/process4"/>
    <dgm:cxn modelId="{1413E513-B0C1-4697-AD04-67420E68E8B8}" type="presParOf" srcId="{196A144B-7F0A-4ADB-81E1-EB301DBF9486}" destId="{775B3D84-DEF7-47DE-BAE2-4E3CCFF54B67}" srcOrd="6" destOrd="0" presId="urn:microsoft.com/office/officeart/2005/8/layout/process4"/>
    <dgm:cxn modelId="{7FA37A07-DA2A-46F9-B859-9A8D46A11521}" type="presParOf" srcId="{775B3D84-DEF7-47DE-BAE2-4E3CCFF54B67}" destId="{1006C376-A1C3-4EA1-AAFD-DD5AA3097A39}" srcOrd="0" destOrd="0" presId="urn:microsoft.com/office/officeart/2005/8/layout/process4"/>
    <dgm:cxn modelId="{120601E8-38C4-4A39-B153-FF3E97588EB6}" type="presParOf" srcId="{775B3D84-DEF7-47DE-BAE2-4E3CCFF54B67}" destId="{EF4F2F66-BC3F-440E-B72E-3F519093189B}" srcOrd="1" destOrd="0" presId="urn:microsoft.com/office/officeart/2005/8/layout/process4"/>
    <dgm:cxn modelId="{E729C2DC-26AC-47F7-91D8-84C642285E6D}" type="presParOf" srcId="{775B3D84-DEF7-47DE-BAE2-4E3CCFF54B67}" destId="{8C92A91B-EC81-4C4B-AF74-A765BDC1DFEB}" srcOrd="2" destOrd="0" presId="urn:microsoft.com/office/officeart/2005/8/layout/process4"/>
    <dgm:cxn modelId="{3491F636-5EFC-4134-9C6C-4D22507F153C}" type="presParOf" srcId="{8C92A91B-EC81-4C4B-AF74-A765BDC1DFEB}" destId="{AF633ADD-CA9D-4B4C-B436-49AC2EB2C610}" srcOrd="0" destOrd="0" presId="urn:microsoft.com/office/officeart/2005/8/layout/process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3B74A6D-4CA8-4CC0-88FF-8E0933707D5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9351E2-E887-40B1-AFFC-93A8748417BA}">
      <dgm:prSet phldrT="[Text]" custT="1"/>
      <dgm:spPr>
        <a:gradFill rotWithShape="0">
          <a:gsLst>
            <a:gs pos="0">
              <a:srgbClr val="00FF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5600000" scaled="0"/>
        </a:gradFill>
      </dgm:spPr>
      <dgm:t>
        <a:bodyPr/>
        <a:lstStyle/>
        <a:p>
          <a:r>
            <a:rPr lang="en-US" sz="2800" dirty="0" err="1" smtClean="0">
              <a:latin typeface="+mj-lt"/>
            </a:rPr>
            <a:t>Rp</a:t>
          </a:r>
          <a:r>
            <a:rPr lang="en-US" sz="2800" dirty="0" smtClean="0">
              <a:latin typeface="+mj-lt"/>
            </a:rPr>
            <a:t>. 16.952.297.698</a:t>
          </a:r>
          <a:endParaRPr lang="en-US" sz="2800" b="0" dirty="0">
            <a:latin typeface="+mj-lt"/>
          </a:endParaRPr>
        </a:p>
      </dgm:t>
    </dgm:pt>
    <dgm:pt modelId="{E6CA4669-5AB6-464D-9143-DE45A84543FF}" type="parTrans" cxnId="{46CD64C9-BB0C-47BD-AB0B-7890D1F36869}">
      <dgm:prSet/>
      <dgm:spPr/>
      <dgm:t>
        <a:bodyPr/>
        <a:lstStyle/>
        <a:p>
          <a:endParaRPr lang="en-US"/>
        </a:p>
      </dgm:t>
    </dgm:pt>
    <dgm:pt modelId="{9D744E25-2E5B-425B-91CB-0FC6D32D10A4}" type="sibTrans" cxnId="{46CD64C9-BB0C-47BD-AB0B-7890D1F36869}">
      <dgm:prSet/>
      <dgm:spPr/>
      <dgm:t>
        <a:bodyPr/>
        <a:lstStyle/>
        <a:p>
          <a:endParaRPr lang="en-US"/>
        </a:p>
      </dgm:t>
    </dgm:pt>
    <dgm:pt modelId="{0804C185-26FE-4722-8A06-BA06F95BC230}">
      <dgm:prSet phldrT="[Text]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7200000" scaled="0"/>
        </a:gradFill>
      </dgm:spPr>
      <dgm:t>
        <a:bodyPr/>
        <a:lstStyle/>
        <a:p>
          <a:r>
            <a:rPr lang="en-US" b="0" dirty="0" err="1" smtClean="0">
              <a:latin typeface="+mj-lt"/>
              <a:ea typeface="Verdana" pitchFamily="34" charset="0"/>
              <a:cs typeface="Verdana" pitchFamily="34" charset="0"/>
            </a:rPr>
            <a:t>Rp</a:t>
          </a:r>
          <a:r>
            <a:rPr lang="en-US" b="0" dirty="0" smtClean="0">
              <a:latin typeface="+mj-lt"/>
              <a:ea typeface="Verdana" pitchFamily="34" charset="0"/>
              <a:cs typeface="Verdana" pitchFamily="34" charset="0"/>
            </a:rPr>
            <a:t>. </a:t>
          </a:r>
          <a:r>
            <a:rPr lang="id-ID" b="0" dirty="0" smtClean="0">
              <a:latin typeface="+mj-lt"/>
              <a:ea typeface="Verdana" pitchFamily="34" charset="0"/>
              <a:cs typeface="Verdana" pitchFamily="34" charset="0"/>
            </a:rPr>
            <a:t>7.518.639.074</a:t>
          </a:r>
          <a:endParaRPr lang="en-US" dirty="0"/>
        </a:p>
      </dgm:t>
    </dgm:pt>
    <dgm:pt modelId="{3E3810C8-95B4-49A9-A81A-10247A8109E3}" type="parTrans" cxnId="{8043E32B-24B6-4DB9-80CC-D0DEE9AF4C92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37B88343-EAED-43ED-AE17-243866E2ABAA}" type="sibTrans" cxnId="{8043E32B-24B6-4DB9-80CC-D0DEE9AF4C92}">
      <dgm:prSet/>
      <dgm:spPr/>
      <dgm:t>
        <a:bodyPr/>
        <a:lstStyle/>
        <a:p>
          <a:endParaRPr lang="en-US"/>
        </a:p>
      </dgm:t>
    </dgm:pt>
    <dgm:pt modelId="{517CCA76-170C-4B47-8AF4-2F7C20FBF980}">
      <dgm:prSet phldrT="[Text]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7800000" scaled="0"/>
        </a:gradFill>
      </dgm:spPr>
      <dgm:t>
        <a:bodyPr/>
        <a:lstStyle/>
        <a:p>
          <a:r>
            <a:rPr lang="en-US" b="0" i="0" u="none" strike="noStrike" dirty="0" err="1" smtClean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rPr>
            <a:t>Rp</a:t>
          </a:r>
          <a:r>
            <a:rPr lang="en-US" b="0" i="0" u="none" strike="noStrike" dirty="0" smtClean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rPr>
            <a:t>. </a:t>
          </a:r>
          <a:r>
            <a:rPr lang="id-ID" b="0" i="0" u="none" strike="noStrike" dirty="0" smtClean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rPr>
            <a:t>9.433.658.624</a:t>
          </a:r>
          <a:endParaRPr lang="en-US" dirty="0">
            <a:solidFill>
              <a:schemeClr val="bg1"/>
            </a:solidFill>
          </a:endParaRPr>
        </a:p>
      </dgm:t>
    </dgm:pt>
    <dgm:pt modelId="{C2627CFB-9F66-4E3A-9325-E67BA69C8164}" type="parTrans" cxnId="{182F5999-CE10-4830-9D86-A9158DFF4C78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D8501DAC-15A1-4A73-A919-39C2DDCCA4F0}" type="sibTrans" cxnId="{182F5999-CE10-4830-9D86-A9158DFF4C78}">
      <dgm:prSet/>
      <dgm:spPr/>
      <dgm:t>
        <a:bodyPr/>
        <a:lstStyle/>
        <a:p>
          <a:endParaRPr lang="en-US"/>
        </a:p>
      </dgm:t>
    </dgm:pt>
    <dgm:pt modelId="{F28BA0E4-2741-4391-BD24-353038AB709D}">
      <dgm:prSet/>
      <dgm:spPr>
        <a:gradFill rotWithShape="0">
          <a:gsLst>
            <a:gs pos="0">
              <a:srgbClr val="E4621A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7200000" scaled="0"/>
        </a:gradFill>
      </dgm:spPr>
      <dgm:t>
        <a:bodyPr/>
        <a:lstStyle/>
        <a:p>
          <a:r>
            <a:rPr lang="en-US" dirty="0" err="1" smtClean="0"/>
            <a:t>Rp</a:t>
          </a:r>
          <a:r>
            <a:rPr lang="en-US" dirty="0" smtClean="0"/>
            <a:t>. 1.987.010.000</a:t>
          </a:r>
          <a:endParaRPr lang="en-US" dirty="0"/>
        </a:p>
      </dgm:t>
    </dgm:pt>
    <dgm:pt modelId="{7BC2B4C3-1728-4295-977C-54D48C7A8C19}" type="parTrans" cxnId="{A4E4D036-CE2B-4FF3-B011-BDC1025A576A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67D7880-AF03-40AE-86AA-DC5A9DA385BD}" type="sibTrans" cxnId="{A4E4D036-CE2B-4FF3-B011-BDC1025A576A}">
      <dgm:prSet/>
      <dgm:spPr/>
      <dgm:t>
        <a:bodyPr/>
        <a:lstStyle/>
        <a:p>
          <a:endParaRPr lang="en-US"/>
        </a:p>
      </dgm:t>
    </dgm:pt>
    <dgm:pt modelId="{DF0E5E28-FD08-4582-9FDA-4A10E490B1BE}">
      <dgm:prSet/>
      <dgm:spPr>
        <a:gradFill rotWithShape="0">
          <a:gsLst>
            <a:gs pos="0">
              <a:srgbClr val="E4621A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7200000" scaled="0"/>
        </a:gradFill>
      </dgm:spPr>
      <dgm:t>
        <a:bodyPr/>
        <a:lstStyle/>
        <a:p>
          <a:r>
            <a:rPr lang="en-US" dirty="0" err="1" smtClean="0"/>
            <a:t>Rp</a:t>
          </a:r>
          <a:r>
            <a:rPr lang="en-US" dirty="0" smtClean="0"/>
            <a:t>. 6.828. 148.624</a:t>
          </a:r>
          <a:endParaRPr lang="en-US" dirty="0"/>
        </a:p>
      </dgm:t>
    </dgm:pt>
    <dgm:pt modelId="{FA930104-0B04-4C6F-98B5-C138C40998C9}" type="parTrans" cxnId="{A806BBE8-5A00-47DC-8B21-531EB1A5DAEC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8073CEE-3F2A-4F31-93ED-D9EE94596012}" type="sibTrans" cxnId="{A806BBE8-5A00-47DC-8B21-531EB1A5DAEC}">
      <dgm:prSet/>
      <dgm:spPr/>
      <dgm:t>
        <a:bodyPr/>
        <a:lstStyle/>
        <a:p>
          <a:endParaRPr lang="en-US"/>
        </a:p>
      </dgm:t>
    </dgm:pt>
    <dgm:pt modelId="{8B93E087-11EC-4743-A96F-07F6C0D8DDB6}">
      <dgm:prSet/>
      <dgm:sp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7800000" scaled="0"/>
        </a:gradFill>
      </dgm:spPr>
      <dgm:t>
        <a:bodyPr/>
        <a:lstStyle/>
        <a:p>
          <a:r>
            <a:rPr lang="en-US" dirty="0" err="1" smtClean="0"/>
            <a:t>Rp</a:t>
          </a:r>
          <a:r>
            <a:rPr lang="en-US" dirty="0" smtClean="0"/>
            <a:t>. 618.500.000</a:t>
          </a:r>
          <a:endParaRPr lang="en-US" dirty="0"/>
        </a:p>
      </dgm:t>
    </dgm:pt>
    <dgm:pt modelId="{3EE93666-B834-4ED2-9662-365441475ED9}" type="parTrans" cxnId="{FF25DF25-3CC4-4CC1-82C6-89CEFB2A45B2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0A76821-A2B4-4307-B10C-5CAAD084CFCD}" type="sibTrans" cxnId="{FF25DF25-3CC4-4CC1-82C6-89CEFB2A45B2}">
      <dgm:prSet/>
      <dgm:spPr/>
      <dgm:t>
        <a:bodyPr/>
        <a:lstStyle/>
        <a:p>
          <a:endParaRPr lang="en-US"/>
        </a:p>
      </dgm:t>
    </dgm:pt>
    <dgm:pt modelId="{DD9E6748-B477-4A29-BEBE-C95B99408992}" type="pres">
      <dgm:prSet presAssocID="{63B74A6D-4CA8-4CC0-88FF-8E0933707D5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2AA93E2-BF4A-426A-8395-6E50C948C394}" type="pres">
      <dgm:prSet presAssocID="{159351E2-E887-40B1-AFFC-93A8748417BA}" presName="hierRoot1" presStyleCnt="0">
        <dgm:presLayoutVars>
          <dgm:hierBranch val="init"/>
        </dgm:presLayoutVars>
      </dgm:prSet>
      <dgm:spPr/>
    </dgm:pt>
    <dgm:pt modelId="{42606475-2E2A-4C80-977A-C3EB45ADDCFA}" type="pres">
      <dgm:prSet presAssocID="{159351E2-E887-40B1-AFFC-93A8748417BA}" presName="rootComposite1" presStyleCnt="0"/>
      <dgm:spPr/>
    </dgm:pt>
    <dgm:pt modelId="{98146C1C-FC11-4596-8C2F-FF4007B7F06A}" type="pres">
      <dgm:prSet presAssocID="{159351E2-E887-40B1-AFFC-93A8748417BA}" presName="rootText1" presStyleLbl="node0" presStyleIdx="0" presStyleCnt="1" custScaleX="2254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F09225-EF21-496B-9E1B-9D8547858A08}" type="pres">
      <dgm:prSet presAssocID="{159351E2-E887-40B1-AFFC-93A8748417B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903CCA3-5843-4C45-B50E-177D9F019771}" type="pres">
      <dgm:prSet presAssocID="{159351E2-E887-40B1-AFFC-93A8748417BA}" presName="hierChild2" presStyleCnt="0"/>
      <dgm:spPr/>
    </dgm:pt>
    <dgm:pt modelId="{6399637B-F65D-45BF-972A-AFA535112792}" type="pres">
      <dgm:prSet presAssocID="{3E3810C8-95B4-49A9-A81A-10247A8109E3}" presName="Name37" presStyleLbl="parChTrans1D2" presStyleIdx="0" presStyleCnt="2"/>
      <dgm:spPr/>
      <dgm:t>
        <a:bodyPr/>
        <a:lstStyle/>
        <a:p>
          <a:endParaRPr lang="en-US"/>
        </a:p>
      </dgm:t>
    </dgm:pt>
    <dgm:pt modelId="{1CE2CFD1-94E0-4190-92EF-9C74251BD337}" type="pres">
      <dgm:prSet presAssocID="{0804C185-26FE-4722-8A06-BA06F95BC230}" presName="hierRoot2" presStyleCnt="0">
        <dgm:presLayoutVars>
          <dgm:hierBranch val="init"/>
        </dgm:presLayoutVars>
      </dgm:prSet>
      <dgm:spPr/>
    </dgm:pt>
    <dgm:pt modelId="{3AE6A0AB-303C-4589-B379-DE8C0E7F41B3}" type="pres">
      <dgm:prSet presAssocID="{0804C185-26FE-4722-8A06-BA06F95BC230}" presName="rootComposite" presStyleCnt="0"/>
      <dgm:spPr/>
    </dgm:pt>
    <dgm:pt modelId="{941059E4-3ACE-491A-8810-DCE558C379CE}" type="pres">
      <dgm:prSet presAssocID="{0804C185-26FE-4722-8A06-BA06F95BC230}" presName="rootText" presStyleLbl="node2" presStyleIdx="0" presStyleCnt="2" custScaleX="250013" custLinFactNeighborX="5050" custLinFactNeighborY="67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6E559D-B83D-44E9-8DC3-5765075B13ED}" type="pres">
      <dgm:prSet presAssocID="{0804C185-26FE-4722-8A06-BA06F95BC230}" presName="rootConnector" presStyleLbl="node2" presStyleIdx="0" presStyleCnt="2"/>
      <dgm:spPr/>
      <dgm:t>
        <a:bodyPr/>
        <a:lstStyle/>
        <a:p>
          <a:endParaRPr lang="en-US"/>
        </a:p>
      </dgm:t>
    </dgm:pt>
    <dgm:pt modelId="{A0FDD7ED-3F7A-4FFF-BE5D-7683374AC7E9}" type="pres">
      <dgm:prSet presAssocID="{0804C185-26FE-4722-8A06-BA06F95BC230}" presName="hierChild4" presStyleCnt="0"/>
      <dgm:spPr/>
    </dgm:pt>
    <dgm:pt modelId="{4CDE4F47-2686-458D-AAFD-2C0C60CC1A2B}" type="pres">
      <dgm:prSet presAssocID="{0804C185-26FE-4722-8A06-BA06F95BC230}" presName="hierChild5" presStyleCnt="0"/>
      <dgm:spPr/>
    </dgm:pt>
    <dgm:pt modelId="{BC2CE882-6727-49D2-B594-97BFEF6519CA}" type="pres">
      <dgm:prSet presAssocID="{C2627CFB-9F66-4E3A-9325-E67BA69C8164}" presName="Name37" presStyleLbl="parChTrans1D2" presStyleIdx="1" presStyleCnt="2"/>
      <dgm:spPr/>
      <dgm:t>
        <a:bodyPr/>
        <a:lstStyle/>
        <a:p>
          <a:endParaRPr lang="en-US"/>
        </a:p>
      </dgm:t>
    </dgm:pt>
    <dgm:pt modelId="{C0875A5D-A334-4CB4-B022-17B581ED6FA1}" type="pres">
      <dgm:prSet presAssocID="{517CCA76-170C-4B47-8AF4-2F7C20FBF980}" presName="hierRoot2" presStyleCnt="0">
        <dgm:presLayoutVars>
          <dgm:hierBranch val="init"/>
        </dgm:presLayoutVars>
      </dgm:prSet>
      <dgm:spPr/>
    </dgm:pt>
    <dgm:pt modelId="{33B1FC68-06B6-45BC-B484-51A0E58A85DD}" type="pres">
      <dgm:prSet presAssocID="{517CCA76-170C-4B47-8AF4-2F7C20FBF980}" presName="rootComposite" presStyleCnt="0"/>
      <dgm:spPr/>
    </dgm:pt>
    <dgm:pt modelId="{BB91A0B8-DC29-4304-AF14-97CED84EA160}" type="pres">
      <dgm:prSet presAssocID="{517CCA76-170C-4B47-8AF4-2F7C20FBF980}" presName="rootText" presStyleLbl="node2" presStyleIdx="1" presStyleCnt="2" custScaleX="217249" custLinFactNeighborY="6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3A9055-76CE-4C96-89BE-882A9C5DC850}" type="pres">
      <dgm:prSet presAssocID="{517CCA76-170C-4B47-8AF4-2F7C20FBF980}" presName="rootConnector" presStyleLbl="node2" presStyleIdx="1" presStyleCnt="2"/>
      <dgm:spPr/>
      <dgm:t>
        <a:bodyPr/>
        <a:lstStyle/>
        <a:p>
          <a:endParaRPr lang="en-US"/>
        </a:p>
      </dgm:t>
    </dgm:pt>
    <dgm:pt modelId="{B409C469-A215-4208-874C-DD56E4B72AEC}" type="pres">
      <dgm:prSet presAssocID="{517CCA76-170C-4B47-8AF4-2F7C20FBF980}" presName="hierChild4" presStyleCnt="0"/>
      <dgm:spPr/>
    </dgm:pt>
    <dgm:pt modelId="{17E606EA-FC45-480F-AF4F-12065A25C30C}" type="pres">
      <dgm:prSet presAssocID="{7BC2B4C3-1728-4295-977C-54D48C7A8C19}" presName="Name37" presStyleLbl="parChTrans1D3" presStyleIdx="0" presStyleCnt="3"/>
      <dgm:spPr/>
      <dgm:t>
        <a:bodyPr/>
        <a:lstStyle/>
        <a:p>
          <a:endParaRPr lang="en-US"/>
        </a:p>
      </dgm:t>
    </dgm:pt>
    <dgm:pt modelId="{4AD9CCEB-A974-4337-B27D-6BEE1D2E6B6C}" type="pres">
      <dgm:prSet presAssocID="{F28BA0E4-2741-4391-BD24-353038AB709D}" presName="hierRoot2" presStyleCnt="0">
        <dgm:presLayoutVars>
          <dgm:hierBranch val="init"/>
        </dgm:presLayoutVars>
      </dgm:prSet>
      <dgm:spPr/>
    </dgm:pt>
    <dgm:pt modelId="{BE7B44AD-F0CC-4AA0-868D-68E99360E7D3}" type="pres">
      <dgm:prSet presAssocID="{F28BA0E4-2741-4391-BD24-353038AB709D}" presName="rootComposite" presStyleCnt="0"/>
      <dgm:spPr/>
    </dgm:pt>
    <dgm:pt modelId="{0E3ADA69-F0BD-4673-8405-B936EB6158D0}" type="pres">
      <dgm:prSet presAssocID="{F28BA0E4-2741-4391-BD24-353038AB709D}" presName="rootText" presStyleLbl="node3" presStyleIdx="0" presStyleCnt="3" custScaleX="2127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A5D7A1-B69F-4C5B-8CF0-81686913C54B}" type="pres">
      <dgm:prSet presAssocID="{F28BA0E4-2741-4391-BD24-353038AB709D}" presName="rootConnector" presStyleLbl="node3" presStyleIdx="0" presStyleCnt="3"/>
      <dgm:spPr/>
      <dgm:t>
        <a:bodyPr/>
        <a:lstStyle/>
        <a:p>
          <a:endParaRPr lang="en-US"/>
        </a:p>
      </dgm:t>
    </dgm:pt>
    <dgm:pt modelId="{BE702484-79EB-4EBA-894B-25D25E3C3985}" type="pres">
      <dgm:prSet presAssocID="{F28BA0E4-2741-4391-BD24-353038AB709D}" presName="hierChild4" presStyleCnt="0"/>
      <dgm:spPr/>
    </dgm:pt>
    <dgm:pt modelId="{7CD35992-DE31-4866-8090-DEAA59AA2672}" type="pres">
      <dgm:prSet presAssocID="{F28BA0E4-2741-4391-BD24-353038AB709D}" presName="hierChild5" presStyleCnt="0"/>
      <dgm:spPr/>
    </dgm:pt>
    <dgm:pt modelId="{939061FC-4CBC-47C2-A864-81E30EBCBCD2}" type="pres">
      <dgm:prSet presAssocID="{FA930104-0B04-4C6F-98B5-C138C40998C9}" presName="Name37" presStyleLbl="parChTrans1D3" presStyleIdx="1" presStyleCnt="3"/>
      <dgm:spPr/>
      <dgm:t>
        <a:bodyPr/>
        <a:lstStyle/>
        <a:p>
          <a:endParaRPr lang="en-US"/>
        </a:p>
      </dgm:t>
    </dgm:pt>
    <dgm:pt modelId="{37E41556-0CDD-45A7-99A3-D3028E15B77B}" type="pres">
      <dgm:prSet presAssocID="{DF0E5E28-FD08-4582-9FDA-4A10E490B1BE}" presName="hierRoot2" presStyleCnt="0">
        <dgm:presLayoutVars>
          <dgm:hierBranch val="init"/>
        </dgm:presLayoutVars>
      </dgm:prSet>
      <dgm:spPr/>
    </dgm:pt>
    <dgm:pt modelId="{69DCADD6-4019-4C52-B0A2-95AB168951E4}" type="pres">
      <dgm:prSet presAssocID="{DF0E5E28-FD08-4582-9FDA-4A10E490B1BE}" presName="rootComposite" presStyleCnt="0"/>
      <dgm:spPr/>
    </dgm:pt>
    <dgm:pt modelId="{3E4EACE6-B796-4974-AACE-CD2C033A4162}" type="pres">
      <dgm:prSet presAssocID="{DF0E5E28-FD08-4582-9FDA-4A10E490B1BE}" presName="rootText" presStyleLbl="node3" presStyleIdx="1" presStyleCnt="3" custScaleX="2094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5C6C69-10D3-46AB-BD12-6B7B1A96ACAC}" type="pres">
      <dgm:prSet presAssocID="{DF0E5E28-FD08-4582-9FDA-4A10E490B1BE}" presName="rootConnector" presStyleLbl="node3" presStyleIdx="1" presStyleCnt="3"/>
      <dgm:spPr/>
      <dgm:t>
        <a:bodyPr/>
        <a:lstStyle/>
        <a:p>
          <a:endParaRPr lang="en-US"/>
        </a:p>
      </dgm:t>
    </dgm:pt>
    <dgm:pt modelId="{814917F5-7B9F-442A-AD07-B391DAE20AD9}" type="pres">
      <dgm:prSet presAssocID="{DF0E5E28-FD08-4582-9FDA-4A10E490B1BE}" presName="hierChild4" presStyleCnt="0"/>
      <dgm:spPr/>
    </dgm:pt>
    <dgm:pt modelId="{0B9D2103-DE9A-47E0-BD20-88880A9F0B92}" type="pres">
      <dgm:prSet presAssocID="{DF0E5E28-FD08-4582-9FDA-4A10E490B1BE}" presName="hierChild5" presStyleCnt="0"/>
      <dgm:spPr/>
    </dgm:pt>
    <dgm:pt modelId="{3CC063C2-85D3-4FA7-ABBD-8508566212C9}" type="pres">
      <dgm:prSet presAssocID="{3EE93666-B834-4ED2-9662-365441475ED9}" presName="Name37" presStyleLbl="parChTrans1D3" presStyleIdx="2" presStyleCnt="3"/>
      <dgm:spPr/>
      <dgm:t>
        <a:bodyPr/>
        <a:lstStyle/>
        <a:p>
          <a:endParaRPr lang="en-US"/>
        </a:p>
      </dgm:t>
    </dgm:pt>
    <dgm:pt modelId="{D29CA6AB-EBB8-4DC7-A159-0E24FD2DD4E3}" type="pres">
      <dgm:prSet presAssocID="{8B93E087-11EC-4743-A96F-07F6C0D8DDB6}" presName="hierRoot2" presStyleCnt="0">
        <dgm:presLayoutVars>
          <dgm:hierBranch val="init"/>
        </dgm:presLayoutVars>
      </dgm:prSet>
      <dgm:spPr/>
    </dgm:pt>
    <dgm:pt modelId="{3710DC32-DE55-49A8-AFD7-FD755B1317DF}" type="pres">
      <dgm:prSet presAssocID="{8B93E087-11EC-4743-A96F-07F6C0D8DDB6}" presName="rootComposite" presStyleCnt="0"/>
      <dgm:spPr/>
    </dgm:pt>
    <dgm:pt modelId="{3A9A0419-8918-4921-8340-B6CEBE6A4E4D}" type="pres">
      <dgm:prSet presAssocID="{8B93E087-11EC-4743-A96F-07F6C0D8DDB6}" presName="rootText" presStyleLbl="node3" presStyleIdx="2" presStyleCnt="3" custScaleX="2111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2B8872-0CC9-4E41-9D0B-5327F7470EED}" type="pres">
      <dgm:prSet presAssocID="{8B93E087-11EC-4743-A96F-07F6C0D8DDB6}" presName="rootConnector" presStyleLbl="node3" presStyleIdx="2" presStyleCnt="3"/>
      <dgm:spPr/>
      <dgm:t>
        <a:bodyPr/>
        <a:lstStyle/>
        <a:p>
          <a:endParaRPr lang="en-US"/>
        </a:p>
      </dgm:t>
    </dgm:pt>
    <dgm:pt modelId="{B13941BC-A590-4C93-AC3C-26B15094093E}" type="pres">
      <dgm:prSet presAssocID="{8B93E087-11EC-4743-A96F-07F6C0D8DDB6}" presName="hierChild4" presStyleCnt="0"/>
      <dgm:spPr/>
    </dgm:pt>
    <dgm:pt modelId="{381F1BEB-0706-4866-9F21-60A7D16F5A37}" type="pres">
      <dgm:prSet presAssocID="{8B93E087-11EC-4743-A96F-07F6C0D8DDB6}" presName="hierChild5" presStyleCnt="0"/>
      <dgm:spPr/>
    </dgm:pt>
    <dgm:pt modelId="{52041158-16FA-49A5-97BA-013E0AB0DB2B}" type="pres">
      <dgm:prSet presAssocID="{517CCA76-170C-4B47-8AF4-2F7C20FBF980}" presName="hierChild5" presStyleCnt="0"/>
      <dgm:spPr/>
    </dgm:pt>
    <dgm:pt modelId="{2ED4ACC9-E568-40F6-A35D-64BBF852E00B}" type="pres">
      <dgm:prSet presAssocID="{159351E2-E887-40B1-AFFC-93A8748417BA}" presName="hierChild3" presStyleCnt="0"/>
      <dgm:spPr/>
    </dgm:pt>
  </dgm:ptLst>
  <dgm:cxnLst>
    <dgm:cxn modelId="{8D2C1635-62E0-4D18-A448-C9B7B7E4746A}" type="presOf" srcId="{DF0E5E28-FD08-4582-9FDA-4A10E490B1BE}" destId="{E15C6C69-10D3-46AB-BD12-6B7B1A96ACAC}" srcOrd="1" destOrd="0" presId="urn:microsoft.com/office/officeart/2005/8/layout/orgChart1"/>
    <dgm:cxn modelId="{D0651A0A-7132-4DFD-82D1-A9A227B9E26D}" type="presOf" srcId="{0804C185-26FE-4722-8A06-BA06F95BC230}" destId="{606E559D-B83D-44E9-8DC3-5765075B13ED}" srcOrd="1" destOrd="0" presId="urn:microsoft.com/office/officeart/2005/8/layout/orgChart1"/>
    <dgm:cxn modelId="{1256EB89-9DFB-407A-B3A3-2A4569BBA3BE}" type="presOf" srcId="{F28BA0E4-2741-4391-BD24-353038AB709D}" destId="{3CA5D7A1-B69F-4C5B-8CF0-81686913C54B}" srcOrd="1" destOrd="0" presId="urn:microsoft.com/office/officeart/2005/8/layout/orgChart1"/>
    <dgm:cxn modelId="{2DD2C37B-A7D3-4107-875B-5AC050B77D2F}" type="presOf" srcId="{517CCA76-170C-4B47-8AF4-2F7C20FBF980}" destId="{BB91A0B8-DC29-4304-AF14-97CED84EA160}" srcOrd="0" destOrd="0" presId="urn:microsoft.com/office/officeart/2005/8/layout/orgChart1"/>
    <dgm:cxn modelId="{FA8FFDFB-A17E-4933-8B11-4CD4FD9ED84C}" type="presOf" srcId="{8B93E087-11EC-4743-A96F-07F6C0D8DDB6}" destId="{3A9A0419-8918-4921-8340-B6CEBE6A4E4D}" srcOrd="0" destOrd="0" presId="urn:microsoft.com/office/officeart/2005/8/layout/orgChart1"/>
    <dgm:cxn modelId="{BEC50C3C-AB33-401A-98F4-49F2089609B9}" type="presOf" srcId="{63B74A6D-4CA8-4CC0-88FF-8E0933707D56}" destId="{DD9E6748-B477-4A29-BEBE-C95B99408992}" srcOrd="0" destOrd="0" presId="urn:microsoft.com/office/officeart/2005/8/layout/orgChart1"/>
    <dgm:cxn modelId="{678AFA3C-BC36-4767-928C-5385B43221BD}" type="presOf" srcId="{DF0E5E28-FD08-4582-9FDA-4A10E490B1BE}" destId="{3E4EACE6-B796-4974-AACE-CD2C033A4162}" srcOrd="0" destOrd="0" presId="urn:microsoft.com/office/officeart/2005/8/layout/orgChart1"/>
    <dgm:cxn modelId="{13123CE9-A8F5-48C1-9BF6-6FFD0F0A08B7}" type="presOf" srcId="{7BC2B4C3-1728-4295-977C-54D48C7A8C19}" destId="{17E606EA-FC45-480F-AF4F-12065A25C30C}" srcOrd="0" destOrd="0" presId="urn:microsoft.com/office/officeart/2005/8/layout/orgChart1"/>
    <dgm:cxn modelId="{DC2344F4-EB49-4D6D-81FA-3856295F27BB}" type="presOf" srcId="{3E3810C8-95B4-49A9-A81A-10247A8109E3}" destId="{6399637B-F65D-45BF-972A-AFA535112792}" srcOrd="0" destOrd="0" presId="urn:microsoft.com/office/officeart/2005/8/layout/orgChart1"/>
    <dgm:cxn modelId="{6489E3CD-2FF7-4A9D-9636-740752AC50C2}" type="presOf" srcId="{159351E2-E887-40B1-AFFC-93A8748417BA}" destId="{F2F09225-EF21-496B-9E1B-9D8547858A08}" srcOrd="1" destOrd="0" presId="urn:microsoft.com/office/officeart/2005/8/layout/orgChart1"/>
    <dgm:cxn modelId="{A4E4D036-CE2B-4FF3-B011-BDC1025A576A}" srcId="{517CCA76-170C-4B47-8AF4-2F7C20FBF980}" destId="{F28BA0E4-2741-4391-BD24-353038AB709D}" srcOrd="0" destOrd="0" parTransId="{7BC2B4C3-1728-4295-977C-54D48C7A8C19}" sibTransId="{867D7880-AF03-40AE-86AA-DC5A9DA385BD}"/>
    <dgm:cxn modelId="{A806BBE8-5A00-47DC-8B21-531EB1A5DAEC}" srcId="{517CCA76-170C-4B47-8AF4-2F7C20FBF980}" destId="{DF0E5E28-FD08-4582-9FDA-4A10E490B1BE}" srcOrd="1" destOrd="0" parTransId="{FA930104-0B04-4C6F-98B5-C138C40998C9}" sibTransId="{88073CEE-3F2A-4F31-93ED-D9EE94596012}"/>
    <dgm:cxn modelId="{8CAA01B6-E6FB-44A9-840F-49043A668D72}" type="presOf" srcId="{8B93E087-11EC-4743-A96F-07F6C0D8DDB6}" destId="{932B8872-0CC9-4E41-9D0B-5327F7470EED}" srcOrd="1" destOrd="0" presId="urn:microsoft.com/office/officeart/2005/8/layout/orgChart1"/>
    <dgm:cxn modelId="{8043E32B-24B6-4DB9-80CC-D0DEE9AF4C92}" srcId="{159351E2-E887-40B1-AFFC-93A8748417BA}" destId="{0804C185-26FE-4722-8A06-BA06F95BC230}" srcOrd="0" destOrd="0" parTransId="{3E3810C8-95B4-49A9-A81A-10247A8109E3}" sibTransId="{37B88343-EAED-43ED-AE17-243866E2ABAA}"/>
    <dgm:cxn modelId="{5A77DC9B-733E-45BE-AC2E-DBEAAD2D1015}" type="presOf" srcId="{3EE93666-B834-4ED2-9662-365441475ED9}" destId="{3CC063C2-85D3-4FA7-ABBD-8508566212C9}" srcOrd="0" destOrd="0" presId="urn:microsoft.com/office/officeart/2005/8/layout/orgChart1"/>
    <dgm:cxn modelId="{A21515BE-9F89-4370-9E80-2B462B1A531E}" type="presOf" srcId="{F28BA0E4-2741-4391-BD24-353038AB709D}" destId="{0E3ADA69-F0BD-4673-8405-B936EB6158D0}" srcOrd="0" destOrd="0" presId="urn:microsoft.com/office/officeart/2005/8/layout/orgChart1"/>
    <dgm:cxn modelId="{3EF20046-1044-4D7D-A32E-7EE6238BA67C}" type="presOf" srcId="{C2627CFB-9F66-4E3A-9325-E67BA69C8164}" destId="{BC2CE882-6727-49D2-B594-97BFEF6519CA}" srcOrd="0" destOrd="0" presId="urn:microsoft.com/office/officeart/2005/8/layout/orgChart1"/>
    <dgm:cxn modelId="{06E1C1B1-B515-4BF6-A291-BE364BB601D2}" type="presOf" srcId="{517CCA76-170C-4B47-8AF4-2F7C20FBF980}" destId="{FF3A9055-76CE-4C96-89BE-882A9C5DC850}" srcOrd="1" destOrd="0" presId="urn:microsoft.com/office/officeart/2005/8/layout/orgChart1"/>
    <dgm:cxn modelId="{0DBAAE18-D94A-4576-B2C7-5DAA8A2BA8FD}" type="presOf" srcId="{0804C185-26FE-4722-8A06-BA06F95BC230}" destId="{941059E4-3ACE-491A-8810-DCE558C379CE}" srcOrd="0" destOrd="0" presId="urn:microsoft.com/office/officeart/2005/8/layout/orgChart1"/>
    <dgm:cxn modelId="{BC34E9C7-2F36-451A-93C8-8A930974EDB1}" type="presOf" srcId="{FA930104-0B04-4C6F-98B5-C138C40998C9}" destId="{939061FC-4CBC-47C2-A864-81E30EBCBCD2}" srcOrd="0" destOrd="0" presId="urn:microsoft.com/office/officeart/2005/8/layout/orgChart1"/>
    <dgm:cxn modelId="{182F5999-CE10-4830-9D86-A9158DFF4C78}" srcId="{159351E2-E887-40B1-AFFC-93A8748417BA}" destId="{517CCA76-170C-4B47-8AF4-2F7C20FBF980}" srcOrd="1" destOrd="0" parTransId="{C2627CFB-9F66-4E3A-9325-E67BA69C8164}" sibTransId="{D8501DAC-15A1-4A73-A919-39C2DDCCA4F0}"/>
    <dgm:cxn modelId="{46CD64C9-BB0C-47BD-AB0B-7890D1F36869}" srcId="{63B74A6D-4CA8-4CC0-88FF-8E0933707D56}" destId="{159351E2-E887-40B1-AFFC-93A8748417BA}" srcOrd="0" destOrd="0" parTransId="{E6CA4669-5AB6-464D-9143-DE45A84543FF}" sibTransId="{9D744E25-2E5B-425B-91CB-0FC6D32D10A4}"/>
    <dgm:cxn modelId="{295D92AB-5F6C-491B-AADD-758A4EC92A43}" type="presOf" srcId="{159351E2-E887-40B1-AFFC-93A8748417BA}" destId="{98146C1C-FC11-4596-8C2F-FF4007B7F06A}" srcOrd="0" destOrd="0" presId="urn:microsoft.com/office/officeart/2005/8/layout/orgChart1"/>
    <dgm:cxn modelId="{FF25DF25-3CC4-4CC1-82C6-89CEFB2A45B2}" srcId="{517CCA76-170C-4B47-8AF4-2F7C20FBF980}" destId="{8B93E087-11EC-4743-A96F-07F6C0D8DDB6}" srcOrd="2" destOrd="0" parTransId="{3EE93666-B834-4ED2-9662-365441475ED9}" sibTransId="{00A76821-A2B4-4307-B10C-5CAAD084CFCD}"/>
    <dgm:cxn modelId="{62BDC2F3-7569-4B44-B1A5-412B33BF3558}" type="presParOf" srcId="{DD9E6748-B477-4A29-BEBE-C95B99408992}" destId="{02AA93E2-BF4A-426A-8395-6E50C948C394}" srcOrd="0" destOrd="0" presId="urn:microsoft.com/office/officeart/2005/8/layout/orgChart1"/>
    <dgm:cxn modelId="{CAD8C371-2D94-4F36-BFF9-F7C692B9278D}" type="presParOf" srcId="{02AA93E2-BF4A-426A-8395-6E50C948C394}" destId="{42606475-2E2A-4C80-977A-C3EB45ADDCFA}" srcOrd="0" destOrd="0" presId="urn:microsoft.com/office/officeart/2005/8/layout/orgChart1"/>
    <dgm:cxn modelId="{289B1BDD-B374-44BF-B5B3-FE365A7A5301}" type="presParOf" srcId="{42606475-2E2A-4C80-977A-C3EB45ADDCFA}" destId="{98146C1C-FC11-4596-8C2F-FF4007B7F06A}" srcOrd="0" destOrd="0" presId="urn:microsoft.com/office/officeart/2005/8/layout/orgChart1"/>
    <dgm:cxn modelId="{C4846516-380A-4214-8C0B-F2B836EC80DB}" type="presParOf" srcId="{42606475-2E2A-4C80-977A-C3EB45ADDCFA}" destId="{F2F09225-EF21-496B-9E1B-9D8547858A08}" srcOrd="1" destOrd="0" presId="urn:microsoft.com/office/officeart/2005/8/layout/orgChart1"/>
    <dgm:cxn modelId="{7BCE1C2C-5D44-4538-94D2-D1373EC4E3C0}" type="presParOf" srcId="{02AA93E2-BF4A-426A-8395-6E50C948C394}" destId="{2903CCA3-5843-4C45-B50E-177D9F019771}" srcOrd="1" destOrd="0" presId="urn:microsoft.com/office/officeart/2005/8/layout/orgChart1"/>
    <dgm:cxn modelId="{7714B0C5-1980-4C83-A606-C77433C22AE0}" type="presParOf" srcId="{2903CCA3-5843-4C45-B50E-177D9F019771}" destId="{6399637B-F65D-45BF-972A-AFA535112792}" srcOrd="0" destOrd="0" presId="urn:microsoft.com/office/officeart/2005/8/layout/orgChart1"/>
    <dgm:cxn modelId="{DF5D0B0E-09ED-4E2F-9C14-C0D20BEEAA89}" type="presParOf" srcId="{2903CCA3-5843-4C45-B50E-177D9F019771}" destId="{1CE2CFD1-94E0-4190-92EF-9C74251BD337}" srcOrd="1" destOrd="0" presId="urn:microsoft.com/office/officeart/2005/8/layout/orgChart1"/>
    <dgm:cxn modelId="{A78111ED-0F77-443F-9603-6092C330510F}" type="presParOf" srcId="{1CE2CFD1-94E0-4190-92EF-9C74251BD337}" destId="{3AE6A0AB-303C-4589-B379-DE8C0E7F41B3}" srcOrd="0" destOrd="0" presId="urn:microsoft.com/office/officeart/2005/8/layout/orgChart1"/>
    <dgm:cxn modelId="{E12E9C39-9D15-4524-86D9-AF502F95E495}" type="presParOf" srcId="{3AE6A0AB-303C-4589-B379-DE8C0E7F41B3}" destId="{941059E4-3ACE-491A-8810-DCE558C379CE}" srcOrd="0" destOrd="0" presId="urn:microsoft.com/office/officeart/2005/8/layout/orgChart1"/>
    <dgm:cxn modelId="{A97DAD38-8903-46FE-A8B0-EF516C9ED27E}" type="presParOf" srcId="{3AE6A0AB-303C-4589-B379-DE8C0E7F41B3}" destId="{606E559D-B83D-44E9-8DC3-5765075B13ED}" srcOrd="1" destOrd="0" presId="urn:microsoft.com/office/officeart/2005/8/layout/orgChart1"/>
    <dgm:cxn modelId="{257F7EBE-AA2A-4E57-80F3-58D6042565C6}" type="presParOf" srcId="{1CE2CFD1-94E0-4190-92EF-9C74251BD337}" destId="{A0FDD7ED-3F7A-4FFF-BE5D-7683374AC7E9}" srcOrd="1" destOrd="0" presId="urn:microsoft.com/office/officeart/2005/8/layout/orgChart1"/>
    <dgm:cxn modelId="{F712DB66-BB65-4BD3-A535-0978C4703EF6}" type="presParOf" srcId="{1CE2CFD1-94E0-4190-92EF-9C74251BD337}" destId="{4CDE4F47-2686-458D-AAFD-2C0C60CC1A2B}" srcOrd="2" destOrd="0" presId="urn:microsoft.com/office/officeart/2005/8/layout/orgChart1"/>
    <dgm:cxn modelId="{66D21815-9925-401F-AB7D-320C57F875DB}" type="presParOf" srcId="{2903CCA3-5843-4C45-B50E-177D9F019771}" destId="{BC2CE882-6727-49D2-B594-97BFEF6519CA}" srcOrd="2" destOrd="0" presId="urn:microsoft.com/office/officeart/2005/8/layout/orgChart1"/>
    <dgm:cxn modelId="{603D077A-9302-418F-ADF7-BD0495FE1A46}" type="presParOf" srcId="{2903CCA3-5843-4C45-B50E-177D9F019771}" destId="{C0875A5D-A334-4CB4-B022-17B581ED6FA1}" srcOrd="3" destOrd="0" presId="urn:microsoft.com/office/officeart/2005/8/layout/orgChart1"/>
    <dgm:cxn modelId="{D9F7EB2F-4BE2-4E35-92B2-FAEEDF460002}" type="presParOf" srcId="{C0875A5D-A334-4CB4-B022-17B581ED6FA1}" destId="{33B1FC68-06B6-45BC-B484-51A0E58A85DD}" srcOrd="0" destOrd="0" presId="urn:microsoft.com/office/officeart/2005/8/layout/orgChart1"/>
    <dgm:cxn modelId="{C9CD4CB1-644D-4F93-A17E-C11936F483B3}" type="presParOf" srcId="{33B1FC68-06B6-45BC-B484-51A0E58A85DD}" destId="{BB91A0B8-DC29-4304-AF14-97CED84EA160}" srcOrd="0" destOrd="0" presId="urn:microsoft.com/office/officeart/2005/8/layout/orgChart1"/>
    <dgm:cxn modelId="{6E959CFD-FADA-437E-88E4-FB364AB3B661}" type="presParOf" srcId="{33B1FC68-06B6-45BC-B484-51A0E58A85DD}" destId="{FF3A9055-76CE-4C96-89BE-882A9C5DC850}" srcOrd="1" destOrd="0" presId="urn:microsoft.com/office/officeart/2005/8/layout/orgChart1"/>
    <dgm:cxn modelId="{1DDFCDBF-B78A-46DF-812D-577CB47F4C37}" type="presParOf" srcId="{C0875A5D-A334-4CB4-B022-17B581ED6FA1}" destId="{B409C469-A215-4208-874C-DD56E4B72AEC}" srcOrd="1" destOrd="0" presId="urn:microsoft.com/office/officeart/2005/8/layout/orgChart1"/>
    <dgm:cxn modelId="{E621FEA2-C9D2-4900-A59D-3E56D4B220F0}" type="presParOf" srcId="{B409C469-A215-4208-874C-DD56E4B72AEC}" destId="{17E606EA-FC45-480F-AF4F-12065A25C30C}" srcOrd="0" destOrd="0" presId="urn:microsoft.com/office/officeart/2005/8/layout/orgChart1"/>
    <dgm:cxn modelId="{F7531193-72AA-4F98-81E7-2C8466115CDB}" type="presParOf" srcId="{B409C469-A215-4208-874C-DD56E4B72AEC}" destId="{4AD9CCEB-A974-4337-B27D-6BEE1D2E6B6C}" srcOrd="1" destOrd="0" presId="urn:microsoft.com/office/officeart/2005/8/layout/orgChart1"/>
    <dgm:cxn modelId="{6F38FFBC-C2E2-4FD6-8ACA-E04CDD5FC530}" type="presParOf" srcId="{4AD9CCEB-A974-4337-B27D-6BEE1D2E6B6C}" destId="{BE7B44AD-F0CC-4AA0-868D-68E99360E7D3}" srcOrd="0" destOrd="0" presId="urn:microsoft.com/office/officeart/2005/8/layout/orgChart1"/>
    <dgm:cxn modelId="{59AEFE7A-83FA-4729-811A-8FD183CF65DE}" type="presParOf" srcId="{BE7B44AD-F0CC-4AA0-868D-68E99360E7D3}" destId="{0E3ADA69-F0BD-4673-8405-B936EB6158D0}" srcOrd="0" destOrd="0" presId="urn:microsoft.com/office/officeart/2005/8/layout/orgChart1"/>
    <dgm:cxn modelId="{1AA76104-1F67-41CB-80B4-4F95DAF58E21}" type="presParOf" srcId="{BE7B44AD-F0CC-4AA0-868D-68E99360E7D3}" destId="{3CA5D7A1-B69F-4C5B-8CF0-81686913C54B}" srcOrd="1" destOrd="0" presId="urn:microsoft.com/office/officeart/2005/8/layout/orgChart1"/>
    <dgm:cxn modelId="{40EE726A-5A96-4E2E-A4F8-E6C213845FBF}" type="presParOf" srcId="{4AD9CCEB-A974-4337-B27D-6BEE1D2E6B6C}" destId="{BE702484-79EB-4EBA-894B-25D25E3C3985}" srcOrd="1" destOrd="0" presId="urn:microsoft.com/office/officeart/2005/8/layout/orgChart1"/>
    <dgm:cxn modelId="{2812BE4D-415A-4CE0-85FD-CA4070232EA1}" type="presParOf" srcId="{4AD9CCEB-A974-4337-B27D-6BEE1D2E6B6C}" destId="{7CD35992-DE31-4866-8090-DEAA59AA2672}" srcOrd="2" destOrd="0" presId="urn:microsoft.com/office/officeart/2005/8/layout/orgChart1"/>
    <dgm:cxn modelId="{404238F5-226E-4B21-A809-E1B9B22667E4}" type="presParOf" srcId="{B409C469-A215-4208-874C-DD56E4B72AEC}" destId="{939061FC-4CBC-47C2-A864-81E30EBCBCD2}" srcOrd="2" destOrd="0" presId="urn:microsoft.com/office/officeart/2005/8/layout/orgChart1"/>
    <dgm:cxn modelId="{FE8D3D1D-EF41-47B0-9A86-0AB009A3C143}" type="presParOf" srcId="{B409C469-A215-4208-874C-DD56E4B72AEC}" destId="{37E41556-0CDD-45A7-99A3-D3028E15B77B}" srcOrd="3" destOrd="0" presId="urn:microsoft.com/office/officeart/2005/8/layout/orgChart1"/>
    <dgm:cxn modelId="{B4859FE7-AB45-4F4C-9AA2-6851E46E5D59}" type="presParOf" srcId="{37E41556-0CDD-45A7-99A3-D3028E15B77B}" destId="{69DCADD6-4019-4C52-B0A2-95AB168951E4}" srcOrd="0" destOrd="0" presId="urn:microsoft.com/office/officeart/2005/8/layout/orgChart1"/>
    <dgm:cxn modelId="{0D5F2620-6A9F-47E6-B314-9A8C564B0844}" type="presParOf" srcId="{69DCADD6-4019-4C52-B0A2-95AB168951E4}" destId="{3E4EACE6-B796-4974-AACE-CD2C033A4162}" srcOrd="0" destOrd="0" presId="urn:microsoft.com/office/officeart/2005/8/layout/orgChart1"/>
    <dgm:cxn modelId="{B8D43C28-8D71-44CE-9203-4D9489E96E92}" type="presParOf" srcId="{69DCADD6-4019-4C52-B0A2-95AB168951E4}" destId="{E15C6C69-10D3-46AB-BD12-6B7B1A96ACAC}" srcOrd="1" destOrd="0" presId="urn:microsoft.com/office/officeart/2005/8/layout/orgChart1"/>
    <dgm:cxn modelId="{566E3559-EC06-4024-BBA0-D14A9A8C63FC}" type="presParOf" srcId="{37E41556-0CDD-45A7-99A3-D3028E15B77B}" destId="{814917F5-7B9F-442A-AD07-B391DAE20AD9}" srcOrd="1" destOrd="0" presId="urn:microsoft.com/office/officeart/2005/8/layout/orgChart1"/>
    <dgm:cxn modelId="{C9766319-E687-4B66-BC77-2C1179EEBFE4}" type="presParOf" srcId="{37E41556-0CDD-45A7-99A3-D3028E15B77B}" destId="{0B9D2103-DE9A-47E0-BD20-88880A9F0B92}" srcOrd="2" destOrd="0" presId="urn:microsoft.com/office/officeart/2005/8/layout/orgChart1"/>
    <dgm:cxn modelId="{7F9B1FC8-908C-49EF-A0D3-B935C92CD08D}" type="presParOf" srcId="{B409C469-A215-4208-874C-DD56E4B72AEC}" destId="{3CC063C2-85D3-4FA7-ABBD-8508566212C9}" srcOrd="4" destOrd="0" presId="urn:microsoft.com/office/officeart/2005/8/layout/orgChart1"/>
    <dgm:cxn modelId="{E864D4BC-EFF6-4AC4-BE3A-6970D5DBBE20}" type="presParOf" srcId="{B409C469-A215-4208-874C-DD56E4B72AEC}" destId="{D29CA6AB-EBB8-4DC7-A159-0E24FD2DD4E3}" srcOrd="5" destOrd="0" presId="urn:microsoft.com/office/officeart/2005/8/layout/orgChart1"/>
    <dgm:cxn modelId="{2A93879B-D90F-4E40-885C-36CDC6269DD6}" type="presParOf" srcId="{D29CA6AB-EBB8-4DC7-A159-0E24FD2DD4E3}" destId="{3710DC32-DE55-49A8-AFD7-FD755B1317DF}" srcOrd="0" destOrd="0" presId="urn:microsoft.com/office/officeart/2005/8/layout/orgChart1"/>
    <dgm:cxn modelId="{43A24C68-2BBB-449B-A4A1-D61F22F81CDE}" type="presParOf" srcId="{3710DC32-DE55-49A8-AFD7-FD755B1317DF}" destId="{3A9A0419-8918-4921-8340-B6CEBE6A4E4D}" srcOrd="0" destOrd="0" presId="urn:microsoft.com/office/officeart/2005/8/layout/orgChart1"/>
    <dgm:cxn modelId="{1F79478E-FBF3-43A9-956E-AEFB8C7AD45D}" type="presParOf" srcId="{3710DC32-DE55-49A8-AFD7-FD755B1317DF}" destId="{932B8872-0CC9-4E41-9D0B-5327F7470EED}" srcOrd="1" destOrd="0" presId="urn:microsoft.com/office/officeart/2005/8/layout/orgChart1"/>
    <dgm:cxn modelId="{3D563F16-64FC-4673-9248-D97E27A5E21E}" type="presParOf" srcId="{D29CA6AB-EBB8-4DC7-A159-0E24FD2DD4E3}" destId="{B13941BC-A590-4C93-AC3C-26B15094093E}" srcOrd="1" destOrd="0" presId="urn:microsoft.com/office/officeart/2005/8/layout/orgChart1"/>
    <dgm:cxn modelId="{58B89212-CD1D-4532-BB68-030BE162371D}" type="presParOf" srcId="{D29CA6AB-EBB8-4DC7-A159-0E24FD2DD4E3}" destId="{381F1BEB-0706-4866-9F21-60A7D16F5A37}" srcOrd="2" destOrd="0" presId="urn:microsoft.com/office/officeart/2005/8/layout/orgChart1"/>
    <dgm:cxn modelId="{FFA5E470-03B3-4812-B15D-4F07B599DC7F}" type="presParOf" srcId="{C0875A5D-A334-4CB4-B022-17B581ED6FA1}" destId="{52041158-16FA-49A5-97BA-013E0AB0DB2B}" srcOrd="2" destOrd="0" presId="urn:microsoft.com/office/officeart/2005/8/layout/orgChart1"/>
    <dgm:cxn modelId="{170BD77F-0AC4-48CB-A54E-F3A9CAD8F4A5}" type="presParOf" srcId="{02AA93E2-BF4A-426A-8395-6E50C948C394}" destId="{2ED4ACC9-E568-40F6-A35D-64BBF852E00B}" srcOrd="2" destOrd="0" presId="urn:microsoft.com/office/officeart/2005/8/layout/orgChar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3B74A6D-4CA8-4CC0-88FF-8E0933707D5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9351E2-E887-40B1-AFFC-93A8748417BA}">
      <dgm:prSet phldrT="[Text]" custT="1"/>
      <dgm:spPr>
        <a:gradFill rotWithShape="0">
          <a:gsLst>
            <a:gs pos="0">
              <a:srgbClr val="00FF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5600000" scaled="0"/>
        </a:gradFill>
      </dgm:spPr>
      <dgm:t>
        <a:bodyPr/>
        <a:lstStyle/>
        <a:p>
          <a:r>
            <a:rPr lang="en-US" sz="2800" dirty="0" err="1" smtClean="0">
              <a:latin typeface="+mj-lt"/>
            </a:rPr>
            <a:t>Rp</a:t>
          </a:r>
          <a:r>
            <a:rPr lang="en-US" sz="2800" dirty="0" smtClean="0">
              <a:latin typeface="+mj-lt"/>
            </a:rPr>
            <a:t>. 16.952.297.698</a:t>
          </a:r>
          <a:endParaRPr lang="en-US" sz="2800" b="0" dirty="0">
            <a:latin typeface="+mj-lt"/>
          </a:endParaRPr>
        </a:p>
      </dgm:t>
    </dgm:pt>
    <dgm:pt modelId="{E6CA4669-5AB6-464D-9143-DE45A84543FF}" type="parTrans" cxnId="{46CD64C9-BB0C-47BD-AB0B-7890D1F36869}">
      <dgm:prSet/>
      <dgm:spPr/>
      <dgm:t>
        <a:bodyPr/>
        <a:lstStyle/>
        <a:p>
          <a:endParaRPr lang="en-US"/>
        </a:p>
      </dgm:t>
    </dgm:pt>
    <dgm:pt modelId="{9D744E25-2E5B-425B-91CB-0FC6D32D10A4}" type="sibTrans" cxnId="{46CD64C9-BB0C-47BD-AB0B-7890D1F36869}">
      <dgm:prSet/>
      <dgm:spPr/>
      <dgm:t>
        <a:bodyPr/>
        <a:lstStyle/>
        <a:p>
          <a:endParaRPr lang="en-US"/>
        </a:p>
      </dgm:t>
    </dgm:pt>
    <dgm:pt modelId="{0804C185-26FE-4722-8A06-BA06F95BC230}">
      <dgm:prSet phldrT="[Text]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7200000" scaled="0"/>
        </a:gradFill>
      </dgm:spPr>
      <dgm:t>
        <a:bodyPr/>
        <a:lstStyle/>
        <a:p>
          <a:r>
            <a:rPr lang="en-US" b="0" dirty="0" err="1" smtClean="0">
              <a:latin typeface="+mj-lt"/>
              <a:ea typeface="Verdana" pitchFamily="34" charset="0"/>
              <a:cs typeface="Verdana" pitchFamily="34" charset="0"/>
            </a:rPr>
            <a:t>Rp</a:t>
          </a:r>
          <a:r>
            <a:rPr lang="en-US" b="0" dirty="0" smtClean="0">
              <a:latin typeface="+mj-lt"/>
              <a:ea typeface="Verdana" pitchFamily="34" charset="0"/>
              <a:cs typeface="Verdana" pitchFamily="34" charset="0"/>
            </a:rPr>
            <a:t>. </a:t>
          </a:r>
          <a:r>
            <a:rPr lang="id-ID" b="0" dirty="0" smtClean="0">
              <a:latin typeface="+mj-lt"/>
              <a:ea typeface="Verdana" pitchFamily="34" charset="0"/>
              <a:cs typeface="Verdana" pitchFamily="34" charset="0"/>
            </a:rPr>
            <a:t>7.518.639.074</a:t>
          </a:r>
          <a:endParaRPr lang="en-US" dirty="0"/>
        </a:p>
      </dgm:t>
    </dgm:pt>
    <dgm:pt modelId="{3E3810C8-95B4-49A9-A81A-10247A8109E3}" type="parTrans" cxnId="{8043E32B-24B6-4DB9-80CC-D0DEE9AF4C92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37B88343-EAED-43ED-AE17-243866E2ABAA}" type="sibTrans" cxnId="{8043E32B-24B6-4DB9-80CC-D0DEE9AF4C92}">
      <dgm:prSet/>
      <dgm:spPr/>
      <dgm:t>
        <a:bodyPr/>
        <a:lstStyle/>
        <a:p>
          <a:endParaRPr lang="en-US"/>
        </a:p>
      </dgm:t>
    </dgm:pt>
    <dgm:pt modelId="{517CCA76-170C-4B47-8AF4-2F7C20FBF980}">
      <dgm:prSet phldrT="[Text]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7800000" scaled="0"/>
        </a:gradFill>
      </dgm:spPr>
      <dgm:t>
        <a:bodyPr/>
        <a:lstStyle/>
        <a:p>
          <a:r>
            <a:rPr lang="en-US" b="0" i="0" u="none" strike="noStrike" dirty="0" err="1" smtClean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rPr>
            <a:t>Rp</a:t>
          </a:r>
          <a:r>
            <a:rPr lang="en-US" b="0" i="0" u="none" strike="noStrike" dirty="0" smtClean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rPr>
            <a:t>. 4.243.912.618</a:t>
          </a:r>
          <a:endParaRPr lang="en-US" dirty="0">
            <a:solidFill>
              <a:schemeClr val="bg1"/>
            </a:solidFill>
          </a:endParaRPr>
        </a:p>
      </dgm:t>
    </dgm:pt>
    <dgm:pt modelId="{C2627CFB-9F66-4E3A-9325-E67BA69C8164}" type="parTrans" cxnId="{182F5999-CE10-4830-9D86-A9158DFF4C78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D8501DAC-15A1-4A73-A919-39C2DDCCA4F0}" type="sibTrans" cxnId="{182F5999-CE10-4830-9D86-A9158DFF4C78}">
      <dgm:prSet/>
      <dgm:spPr/>
      <dgm:t>
        <a:bodyPr/>
        <a:lstStyle/>
        <a:p>
          <a:endParaRPr lang="en-US"/>
        </a:p>
      </dgm:t>
    </dgm:pt>
    <dgm:pt modelId="{F28BA0E4-2741-4391-BD24-353038AB709D}">
      <dgm:prSet/>
      <dgm:spPr>
        <a:gradFill rotWithShape="0">
          <a:gsLst>
            <a:gs pos="0">
              <a:srgbClr val="E4621A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7200000" scaled="0"/>
        </a:gradFill>
      </dgm:spPr>
      <dgm:t>
        <a:bodyPr/>
        <a:lstStyle/>
        <a:p>
          <a:r>
            <a:rPr lang="en-US" dirty="0" err="1" smtClean="0"/>
            <a:t>Rp</a:t>
          </a:r>
          <a:r>
            <a:rPr lang="en-US" dirty="0" smtClean="0"/>
            <a:t>. 1.699.403.750</a:t>
          </a:r>
          <a:endParaRPr lang="en-US" dirty="0"/>
        </a:p>
      </dgm:t>
    </dgm:pt>
    <dgm:pt modelId="{7BC2B4C3-1728-4295-977C-54D48C7A8C19}" type="parTrans" cxnId="{A4E4D036-CE2B-4FF3-B011-BDC1025A576A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67D7880-AF03-40AE-86AA-DC5A9DA385BD}" type="sibTrans" cxnId="{A4E4D036-CE2B-4FF3-B011-BDC1025A576A}">
      <dgm:prSet/>
      <dgm:spPr/>
      <dgm:t>
        <a:bodyPr/>
        <a:lstStyle/>
        <a:p>
          <a:endParaRPr lang="en-US"/>
        </a:p>
      </dgm:t>
    </dgm:pt>
    <dgm:pt modelId="{DF0E5E28-FD08-4582-9FDA-4A10E490B1BE}">
      <dgm:prSet/>
      <dgm:spPr>
        <a:gradFill rotWithShape="0">
          <a:gsLst>
            <a:gs pos="0">
              <a:srgbClr val="E4621A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7200000" scaled="0"/>
        </a:gradFill>
      </dgm:spPr>
      <dgm:t>
        <a:bodyPr/>
        <a:lstStyle/>
        <a:p>
          <a:r>
            <a:rPr lang="en-US" dirty="0" err="1" smtClean="0"/>
            <a:t>Rp</a:t>
          </a:r>
          <a:r>
            <a:rPr lang="en-US" dirty="0" smtClean="0"/>
            <a:t>. 2.544.508.868</a:t>
          </a:r>
          <a:endParaRPr lang="en-US" dirty="0"/>
        </a:p>
      </dgm:t>
    </dgm:pt>
    <dgm:pt modelId="{FA930104-0B04-4C6F-98B5-C138C40998C9}" type="parTrans" cxnId="{A806BBE8-5A00-47DC-8B21-531EB1A5DAEC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8073CEE-3F2A-4F31-93ED-D9EE94596012}" type="sibTrans" cxnId="{A806BBE8-5A00-47DC-8B21-531EB1A5DAEC}">
      <dgm:prSet/>
      <dgm:spPr/>
      <dgm:t>
        <a:bodyPr/>
        <a:lstStyle/>
        <a:p>
          <a:endParaRPr lang="en-US"/>
        </a:p>
      </dgm:t>
    </dgm:pt>
    <dgm:pt modelId="{8B93E087-11EC-4743-A96F-07F6C0D8DDB6}">
      <dgm:prSet/>
      <dgm:sp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7800000" scaled="0"/>
        </a:gradFill>
      </dgm:spPr>
      <dgm:t>
        <a:bodyPr/>
        <a:lstStyle/>
        <a:p>
          <a:r>
            <a:rPr lang="en-US" dirty="0" err="1" smtClean="0"/>
            <a:t>Rp</a:t>
          </a:r>
          <a:r>
            <a:rPr lang="en-US" dirty="0" smtClean="0"/>
            <a:t>. 0</a:t>
          </a:r>
          <a:endParaRPr lang="en-US" dirty="0"/>
        </a:p>
      </dgm:t>
    </dgm:pt>
    <dgm:pt modelId="{3EE93666-B834-4ED2-9662-365441475ED9}" type="parTrans" cxnId="{FF25DF25-3CC4-4CC1-82C6-89CEFB2A45B2}">
      <dgm:prSet/>
      <dgm:spPr>
        <a:ln w="190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0A76821-A2B4-4307-B10C-5CAAD084CFCD}" type="sibTrans" cxnId="{FF25DF25-3CC4-4CC1-82C6-89CEFB2A45B2}">
      <dgm:prSet/>
      <dgm:spPr/>
      <dgm:t>
        <a:bodyPr/>
        <a:lstStyle/>
        <a:p>
          <a:endParaRPr lang="en-US"/>
        </a:p>
      </dgm:t>
    </dgm:pt>
    <dgm:pt modelId="{DD9E6748-B477-4A29-BEBE-C95B99408992}" type="pres">
      <dgm:prSet presAssocID="{63B74A6D-4CA8-4CC0-88FF-8E0933707D5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2AA93E2-BF4A-426A-8395-6E50C948C394}" type="pres">
      <dgm:prSet presAssocID="{159351E2-E887-40B1-AFFC-93A8748417BA}" presName="hierRoot1" presStyleCnt="0">
        <dgm:presLayoutVars>
          <dgm:hierBranch val="init"/>
        </dgm:presLayoutVars>
      </dgm:prSet>
      <dgm:spPr/>
    </dgm:pt>
    <dgm:pt modelId="{42606475-2E2A-4C80-977A-C3EB45ADDCFA}" type="pres">
      <dgm:prSet presAssocID="{159351E2-E887-40B1-AFFC-93A8748417BA}" presName="rootComposite1" presStyleCnt="0"/>
      <dgm:spPr/>
    </dgm:pt>
    <dgm:pt modelId="{98146C1C-FC11-4596-8C2F-FF4007B7F06A}" type="pres">
      <dgm:prSet presAssocID="{159351E2-E887-40B1-AFFC-93A8748417BA}" presName="rootText1" presStyleLbl="node0" presStyleIdx="0" presStyleCnt="1" custScaleX="2254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F09225-EF21-496B-9E1B-9D8547858A08}" type="pres">
      <dgm:prSet presAssocID="{159351E2-E887-40B1-AFFC-93A8748417B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903CCA3-5843-4C45-B50E-177D9F019771}" type="pres">
      <dgm:prSet presAssocID="{159351E2-E887-40B1-AFFC-93A8748417BA}" presName="hierChild2" presStyleCnt="0"/>
      <dgm:spPr/>
    </dgm:pt>
    <dgm:pt modelId="{6399637B-F65D-45BF-972A-AFA535112792}" type="pres">
      <dgm:prSet presAssocID="{3E3810C8-95B4-49A9-A81A-10247A8109E3}" presName="Name37" presStyleLbl="parChTrans1D2" presStyleIdx="0" presStyleCnt="2"/>
      <dgm:spPr/>
      <dgm:t>
        <a:bodyPr/>
        <a:lstStyle/>
        <a:p>
          <a:endParaRPr lang="en-US"/>
        </a:p>
      </dgm:t>
    </dgm:pt>
    <dgm:pt modelId="{1CE2CFD1-94E0-4190-92EF-9C74251BD337}" type="pres">
      <dgm:prSet presAssocID="{0804C185-26FE-4722-8A06-BA06F95BC230}" presName="hierRoot2" presStyleCnt="0">
        <dgm:presLayoutVars>
          <dgm:hierBranch val="init"/>
        </dgm:presLayoutVars>
      </dgm:prSet>
      <dgm:spPr/>
    </dgm:pt>
    <dgm:pt modelId="{3AE6A0AB-303C-4589-B379-DE8C0E7F41B3}" type="pres">
      <dgm:prSet presAssocID="{0804C185-26FE-4722-8A06-BA06F95BC230}" presName="rootComposite" presStyleCnt="0"/>
      <dgm:spPr/>
    </dgm:pt>
    <dgm:pt modelId="{941059E4-3ACE-491A-8810-DCE558C379CE}" type="pres">
      <dgm:prSet presAssocID="{0804C185-26FE-4722-8A06-BA06F95BC230}" presName="rootText" presStyleLbl="node2" presStyleIdx="0" presStyleCnt="2" custScaleX="250013" custLinFactNeighborX="5050" custLinFactNeighborY="67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6E559D-B83D-44E9-8DC3-5765075B13ED}" type="pres">
      <dgm:prSet presAssocID="{0804C185-26FE-4722-8A06-BA06F95BC230}" presName="rootConnector" presStyleLbl="node2" presStyleIdx="0" presStyleCnt="2"/>
      <dgm:spPr/>
      <dgm:t>
        <a:bodyPr/>
        <a:lstStyle/>
        <a:p>
          <a:endParaRPr lang="en-US"/>
        </a:p>
      </dgm:t>
    </dgm:pt>
    <dgm:pt modelId="{A0FDD7ED-3F7A-4FFF-BE5D-7683374AC7E9}" type="pres">
      <dgm:prSet presAssocID="{0804C185-26FE-4722-8A06-BA06F95BC230}" presName="hierChild4" presStyleCnt="0"/>
      <dgm:spPr/>
    </dgm:pt>
    <dgm:pt modelId="{4CDE4F47-2686-458D-AAFD-2C0C60CC1A2B}" type="pres">
      <dgm:prSet presAssocID="{0804C185-26FE-4722-8A06-BA06F95BC230}" presName="hierChild5" presStyleCnt="0"/>
      <dgm:spPr/>
    </dgm:pt>
    <dgm:pt modelId="{BC2CE882-6727-49D2-B594-97BFEF6519CA}" type="pres">
      <dgm:prSet presAssocID="{C2627CFB-9F66-4E3A-9325-E67BA69C8164}" presName="Name37" presStyleLbl="parChTrans1D2" presStyleIdx="1" presStyleCnt="2"/>
      <dgm:spPr/>
      <dgm:t>
        <a:bodyPr/>
        <a:lstStyle/>
        <a:p>
          <a:endParaRPr lang="en-US"/>
        </a:p>
      </dgm:t>
    </dgm:pt>
    <dgm:pt modelId="{C0875A5D-A334-4CB4-B022-17B581ED6FA1}" type="pres">
      <dgm:prSet presAssocID="{517CCA76-170C-4B47-8AF4-2F7C20FBF980}" presName="hierRoot2" presStyleCnt="0">
        <dgm:presLayoutVars>
          <dgm:hierBranch val="init"/>
        </dgm:presLayoutVars>
      </dgm:prSet>
      <dgm:spPr/>
    </dgm:pt>
    <dgm:pt modelId="{33B1FC68-06B6-45BC-B484-51A0E58A85DD}" type="pres">
      <dgm:prSet presAssocID="{517CCA76-170C-4B47-8AF4-2F7C20FBF980}" presName="rootComposite" presStyleCnt="0"/>
      <dgm:spPr/>
    </dgm:pt>
    <dgm:pt modelId="{BB91A0B8-DC29-4304-AF14-97CED84EA160}" type="pres">
      <dgm:prSet presAssocID="{517CCA76-170C-4B47-8AF4-2F7C20FBF980}" presName="rootText" presStyleLbl="node2" presStyleIdx="1" presStyleCnt="2" custScaleX="217249" custLinFactNeighborY="6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3A9055-76CE-4C96-89BE-882A9C5DC850}" type="pres">
      <dgm:prSet presAssocID="{517CCA76-170C-4B47-8AF4-2F7C20FBF980}" presName="rootConnector" presStyleLbl="node2" presStyleIdx="1" presStyleCnt="2"/>
      <dgm:spPr/>
      <dgm:t>
        <a:bodyPr/>
        <a:lstStyle/>
        <a:p>
          <a:endParaRPr lang="en-US"/>
        </a:p>
      </dgm:t>
    </dgm:pt>
    <dgm:pt modelId="{B409C469-A215-4208-874C-DD56E4B72AEC}" type="pres">
      <dgm:prSet presAssocID="{517CCA76-170C-4B47-8AF4-2F7C20FBF980}" presName="hierChild4" presStyleCnt="0"/>
      <dgm:spPr/>
    </dgm:pt>
    <dgm:pt modelId="{17E606EA-FC45-480F-AF4F-12065A25C30C}" type="pres">
      <dgm:prSet presAssocID="{7BC2B4C3-1728-4295-977C-54D48C7A8C19}" presName="Name37" presStyleLbl="parChTrans1D3" presStyleIdx="0" presStyleCnt="3"/>
      <dgm:spPr/>
      <dgm:t>
        <a:bodyPr/>
        <a:lstStyle/>
        <a:p>
          <a:endParaRPr lang="en-US"/>
        </a:p>
      </dgm:t>
    </dgm:pt>
    <dgm:pt modelId="{4AD9CCEB-A974-4337-B27D-6BEE1D2E6B6C}" type="pres">
      <dgm:prSet presAssocID="{F28BA0E4-2741-4391-BD24-353038AB709D}" presName="hierRoot2" presStyleCnt="0">
        <dgm:presLayoutVars>
          <dgm:hierBranch val="init"/>
        </dgm:presLayoutVars>
      </dgm:prSet>
      <dgm:spPr/>
    </dgm:pt>
    <dgm:pt modelId="{BE7B44AD-F0CC-4AA0-868D-68E99360E7D3}" type="pres">
      <dgm:prSet presAssocID="{F28BA0E4-2741-4391-BD24-353038AB709D}" presName="rootComposite" presStyleCnt="0"/>
      <dgm:spPr/>
    </dgm:pt>
    <dgm:pt modelId="{0E3ADA69-F0BD-4673-8405-B936EB6158D0}" type="pres">
      <dgm:prSet presAssocID="{F28BA0E4-2741-4391-BD24-353038AB709D}" presName="rootText" presStyleLbl="node3" presStyleIdx="0" presStyleCnt="3" custScaleX="2127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A5D7A1-B69F-4C5B-8CF0-81686913C54B}" type="pres">
      <dgm:prSet presAssocID="{F28BA0E4-2741-4391-BD24-353038AB709D}" presName="rootConnector" presStyleLbl="node3" presStyleIdx="0" presStyleCnt="3"/>
      <dgm:spPr/>
      <dgm:t>
        <a:bodyPr/>
        <a:lstStyle/>
        <a:p>
          <a:endParaRPr lang="en-US"/>
        </a:p>
      </dgm:t>
    </dgm:pt>
    <dgm:pt modelId="{BE702484-79EB-4EBA-894B-25D25E3C3985}" type="pres">
      <dgm:prSet presAssocID="{F28BA0E4-2741-4391-BD24-353038AB709D}" presName="hierChild4" presStyleCnt="0"/>
      <dgm:spPr/>
    </dgm:pt>
    <dgm:pt modelId="{7CD35992-DE31-4866-8090-DEAA59AA2672}" type="pres">
      <dgm:prSet presAssocID="{F28BA0E4-2741-4391-BD24-353038AB709D}" presName="hierChild5" presStyleCnt="0"/>
      <dgm:spPr/>
    </dgm:pt>
    <dgm:pt modelId="{939061FC-4CBC-47C2-A864-81E30EBCBCD2}" type="pres">
      <dgm:prSet presAssocID="{FA930104-0B04-4C6F-98B5-C138C40998C9}" presName="Name37" presStyleLbl="parChTrans1D3" presStyleIdx="1" presStyleCnt="3"/>
      <dgm:spPr/>
      <dgm:t>
        <a:bodyPr/>
        <a:lstStyle/>
        <a:p>
          <a:endParaRPr lang="en-US"/>
        </a:p>
      </dgm:t>
    </dgm:pt>
    <dgm:pt modelId="{37E41556-0CDD-45A7-99A3-D3028E15B77B}" type="pres">
      <dgm:prSet presAssocID="{DF0E5E28-FD08-4582-9FDA-4A10E490B1BE}" presName="hierRoot2" presStyleCnt="0">
        <dgm:presLayoutVars>
          <dgm:hierBranch val="init"/>
        </dgm:presLayoutVars>
      </dgm:prSet>
      <dgm:spPr/>
    </dgm:pt>
    <dgm:pt modelId="{69DCADD6-4019-4C52-B0A2-95AB168951E4}" type="pres">
      <dgm:prSet presAssocID="{DF0E5E28-FD08-4582-9FDA-4A10E490B1BE}" presName="rootComposite" presStyleCnt="0"/>
      <dgm:spPr/>
    </dgm:pt>
    <dgm:pt modelId="{3E4EACE6-B796-4974-AACE-CD2C033A4162}" type="pres">
      <dgm:prSet presAssocID="{DF0E5E28-FD08-4582-9FDA-4A10E490B1BE}" presName="rootText" presStyleLbl="node3" presStyleIdx="1" presStyleCnt="3" custScaleX="2094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5C6C69-10D3-46AB-BD12-6B7B1A96ACAC}" type="pres">
      <dgm:prSet presAssocID="{DF0E5E28-FD08-4582-9FDA-4A10E490B1BE}" presName="rootConnector" presStyleLbl="node3" presStyleIdx="1" presStyleCnt="3"/>
      <dgm:spPr/>
      <dgm:t>
        <a:bodyPr/>
        <a:lstStyle/>
        <a:p>
          <a:endParaRPr lang="en-US"/>
        </a:p>
      </dgm:t>
    </dgm:pt>
    <dgm:pt modelId="{814917F5-7B9F-442A-AD07-B391DAE20AD9}" type="pres">
      <dgm:prSet presAssocID="{DF0E5E28-FD08-4582-9FDA-4A10E490B1BE}" presName="hierChild4" presStyleCnt="0"/>
      <dgm:spPr/>
    </dgm:pt>
    <dgm:pt modelId="{0B9D2103-DE9A-47E0-BD20-88880A9F0B92}" type="pres">
      <dgm:prSet presAssocID="{DF0E5E28-FD08-4582-9FDA-4A10E490B1BE}" presName="hierChild5" presStyleCnt="0"/>
      <dgm:spPr/>
    </dgm:pt>
    <dgm:pt modelId="{3CC063C2-85D3-4FA7-ABBD-8508566212C9}" type="pres">
      <dgm:prSet presAssocID="{3EE93666-B834-4ED2-9662-365441475ED9}" presName="Name37" presStyleLbl="parChTrans1D3" presStyleIdx="2" presStyleCnt="3"/>
      <dgm:spPr/>
      <dgm:t>
        <a:bodyPr/>
        <a:lstStyle/>
        <a:p>
          <a:endParaRPr lang="en-US"/>
        </a:p>
      </dgm:t>
    </dgm:pt>
    <dgm:pt modelId="{D29CA6AB-EBB8-4DC7-A159-0E24FD2DD4E3}" type="pres">
      <dgm:prSet presAssocID="{8B93E087-11EC-4743-A96F-07F6C0D8DDB6}" presName="hierRoot2" presStyleCnt="0">
        <dgm:presLayoutVars>
          <dgm:hierBranch val="init"/>
        </dgm:presLayoutVars>
      </dgm:prSet>
      <dgm:spPr/>
    </dgm:pt>
    <dgm:pt modelId="{3710DC32-DE55-49A8-AFD7-FD755B1317DF}" type="pres">
      <dgm:prSet presAssocID="{8B93E087-11EC-4743-A96F-07F6C0D8DDB6}" presName="rootComposite" presStyleCnt="0"/>
      <dgm:spPr/>
    </dgm:pt>
    <dgm:pt modelId="{3A9A0419-8918-4921-8340-B6CEBE6A4E4D}" type="pres">
      <dgm:prSet presAssocID="{8B93E087-11EC-4743-A96F-07F6C0D8DDB6}" presName="rootText" presStyleLbl="node3" presStyleIdx="2" presStyleCnt="3" custScaleX="2111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2B8872-0CC9-4E41-9D0B-5327F7470EED}" type="pres">
      <dgm:prSet presAssocID="{8B93E087-11EC-4743-A96F-07F6C0D8DDB6}" presName="rootConnector" presStyleLbl="node3" presStyleIdx="2" presStyleCnt="3"/>
      <dgm:spPr/>
      <dgm:t>
        <a:bodyPr/>
        <a:lstStyle/>
        <a:p>
          <a:endParaRPr lang="en-US"/>
        </a:p>
      </dgm:t>
    </dgm:pt>
    <dgm:pt modelId="{B13941BC-A590-4C93-AC3C-26B15094093E}" type="pres">
      <dgm:prSet presAssocID="{8B93E087-11EC-4743-A96F-07F6C0D8DDB6}" presName="hierChild4" presStyleCnt="0"/>
      <dgm:spPr/>
    </dgm:pt>
    <dgm:pt modelId="{381F1BEB-0706-4866-9F21-60A7D16F5A37}" type="pres">
      <dgm:prSet presAssocID="{8B93E087-11EC-4743-A96F-07F6C0D8DDB6}" presName="hierChild5" presStyleCnt="0"/>
      <dgm:spPr/>
    </dgm:pt>
    <dgm:pt modelId="{52041158-16FA-49A5-97BA-013E0AB0DB2B}" type="pres">
      <dgm:prSet presAssocID="{517CCA76-170C-4B47-8AF4-2F7C20FBF980}" presName="hierChild5" presStyleCnt="0"/>
      <dgm:spPr/>
    </dgm:pt>
    <dgm:pt modelId="{2ED4ACC9-E568-40F6-A35D-64BBF852E00B}" type="pres">
      <dgm:prSet presAssocID="{159351E2-E887-40B1-AFFC-93A8748417BA}" presName="hierChild3" presStyleCnt="0"/>
      <dgm:spPr/>
    </dgm:pt>
  </dgm:ptLst>
  <dgm:cxnLst>
    <dgm:cxn modelId="{81BBEDB9-2802-4891-8705-0838E3290152}" type="presOf" srcId="{3E3810C8-95B4-49A9-A81A-10247A8109E3}" destId="{6399637B-F65D-45BF-972A-AFA535112792}" srcOrd="0" destOrd="0" presId="urn:microsoft.com/office/officeart/2005/8/layout/orgChart1"/>
    <dgm:cxn modelId="{1D93DEEF-162D-498C-AC6D-6749727C1827}" type="presOf" srcId="{7BC2B4C3-1728-4295-977C-54D48C7A8C19}" destId="{17E606EA-FC45-480F-AF4F-12065A25C30C}" srcOrd="0" destOrd="0" presId="urn:microsoft.com/office/officeart/2005/8/layout/orgChart1"/>
    <dgm:cxn modelId="{A6743FFD-40F9-4993-A9B2-02E1A2E6B6A3}" type="presOf" srcId="{DF0E5E28-FD08-4582-9FDA-4A10E490B1BE}" destId="{3E4EACE6-B796-4974-AACE-CD2C033A4162}" srcOrd="0" destOrd="0" presId="urn:microsoft.com/office/officeart/2005/8/layout/orgChart1"/>
    <dgm:cxn modelId="{A65B05C5-CF8D-4520-877A-B80DDAA1BC05}" type="presOf" srcId="{517CCA76-170C-4B47-8AF4-2F7C20FBF980}" destId="{FF3A9055-76CE-4C96-89BE-882A9C5DC850}" srcOrd="1" destOrd="0" presId="urn:microsoft.com/office/officeart/2005/8/layout/orgChart1"/>
    <dgm:cxn modelId="{23E1CF23-1D1A-4E42-967C-206370AC20D5}" type="presOf" srcId="{DF0E5E28-FD08-4582-9FDA-4A10E490B1BE}" destId="{E15C6C69-10D3-46AB-BD12-6B7B1A96ACAC}" srcOrd="1" destOrd="0" presId="urn:microsoft.com/office/officeart/2005/8/layout/orgChart1"/>
    <dgm:cxn modelId="{F0FE4A65-EA12-4CBF-95A1-2400872CD261}" type="presOf" srcId="{3EE93666-B834-4ED2-9662-365441475ED9}" destId="{3CC063C2-85D3-4FA7-ABBD-8508566212C9}" srcOrd="0" destOrd="0" presId="urn:microsoft.com/office/officeart/2005/8/layout/orgChart1"/>
    <dgm:cxn modelId="{C594DA70-F520-4F06-B015-4482D7948618}" type="presOf" srcId="{F28BA0E4-2741-4391-BD24-353038AB709D}" destId="{0E3ADA69-F0BD-4673-8405-B936EB6158D0}" srcOrd="0" destOrd="0" presId="urn:microsoft.com/office/officeart/2005/8/layout/orgChart1"/>
    <dgm:cxn modelId="{AB4321C1-7306-499F-8B00-06E8DE505D43}" type="presOf" srcId="{8B93E087-11EC-4743-A96F-07F6C0D8DDB6}" destId="{3A9A0419-8918-4921-8340-B6CEBE6A4E4D}" srcOrd="0" destOrd="0" presId="urn:microsoft.com/office/officeart/2005/8/layout/orgChart1"/>
    <dgm:cxn modelId="{4815F821-520E-435D-98BF-E2F345DB43D9}" type="presOf" srcId="{0804C185-26FE-4722-8A06-BA06F95BC230}" destId="{606E559D-B83D-44E9-8DC3-5765075B13ED}" srcOrd="1" destOrd="0" presId="urn:microsoft.com/office/officeart/2005/8/layout/orgChart1"/>
    <dgm:cxn modelId="{F8B320D5-D828-4404-AC58-3E051158FC82}" type="presOf" srcId="{0804C185-26FE-4722-8A06-BA06F95BC230}" destId="{941059E4-3ACE-491A-8810-DCE558C379CE}" srcOrd="0" destOrd="0" presId="urn:microsoft.com/office/officeart/2005/8/layout/orgChart1"/>
    <dgm:cxn modelId="{FF7DA098-193A-4625-BEB5-EB1DEC2640C7}" type="presOf" srcId="{FA930104-0B04-4C6F-98B5-C138C40998C9}" destId="{939061FC-4CBC-47C2-A864-81E30EBCBCD2}" srcOrd="0" destOrd="0" presId="urn:microsoft.com/office/officeart/2005/8/layout/orgChart1"/>
    <dgm:cxn modelId="{A4E4D036-CE2B-4FF3-B011-BDC1025A576A}" srcId="{517CCA76-170C-4B47-8AF4-2F7C20FBF980}" destId="{F28BA0E4-2741-4391-BD24-353038AB709D}" srcOrd="0" destOrd="0" parTransId="{7BC2B4C3-1728-4295-977C-54D48C7A8C19}" sibTransId="{867D7880-AF03-40AE-86AA-DC5A9DA385BD}"/>
    <dgm:cxn modelId="{3ED467EC-F1AD-4ED7-BF08-EBA430FAB9F3}" type="presOf" srcId="{63B74A6D-4CA8-4CC0-88FF-8E0933707D56}" destId="{DD9E6748-B477-4A29-BEBE-C95B99408992}" srcOrd="0" destOrd="0" presId="urn:microsoft.com/office/officeart/2005/8/layout/orgChart1"/>
    <dgm:cxn modelId="{A806BBE8-5A00-47DC-8B21-531EB1A5DAEC}" srcId="{517CCA76-170C-4B47-8AF4-2F7C20FBF980}" destId="{DF0E5E28-FD08-4582-9FDA-4A10E490B1BE}" srcOrd="1" destOrd="0" parTransId="{FA930104-0B04-4C6F-98B5-C138C40998C9}" sibTransId="{88073CEE-3F2A-4F31-93ED-D9EE94596012}"/>
    <dgm:cxn modelId="{2CE309E7-5BF0-4BE5-B504-64E2B5133575}" type="presOf" srcId="{159351E2-E887-40B1-AFFC-93A8748417BA}" destId="{F2F09225-EF21-496B-9E1B-9D8547858A08}" srcOrd="1" destOrd="0" presId="urn:microsoft.com/office/officeart/2005/8/layout/orgChart1"/>
    <dgm:cxn modelId="{26F9D515-FB58-4AA4-886A-E6EC83FB06AA}" type="presOf" srcId="{517CCA76-170C-4B47-8AF4-2F7C20FBF980}" destId="{BB91A0B8-DC29-4304-AF14-97CED84EA160}" srcOrd="0" destOrd="0" presId="urn:microsoft.com/office/officeart/2005/8/layout/orgChart1"/>
    <dgm:cxn modelId="{AFA22522-0BD2-4ADA-BF1B-9EE0BC8ED73E}" type="presOf" srcId="{F28BA0E4-2741-4391-BD24-353038AB709D}" destId="{3CA5D7A1-B69F-4C5B-8CF0-81686913C54B}" srcOrd="1" destOrd="0" presId="urn:microsoft.com/office/officeart/2005/8/layout/orgChart1"/>
    <dgm:cxn modelId="{4CB5C3A3-4798-41A6-AFED-D68485375F30}" type="presOf" srcId="{159351E2-E887-40B1-AFFC-93A8748417BA}" destId="{98146C1C-FC11-4596-8C2F-FF4007B7F06A}" srcOrd="0" destOrd="0" presId="urn:microsoft.com/office/officeart/2005/8/layout/orgChart1"/>
    <dgm:cxn modelId="{B29779F0-10C5-427E-AE92-E1C14EA43A27}" type="presOf" srcId="{8B93E087-11EC-4743-A96F-07F6C0D8DDB6}" destId="{932B8872-0CC9-4E41-9D0B-5327F7470EED}" srcOrd="1" destOrd="0" presId="urn:microsoft.com/office/officeart/2005/8/layout/orgChart1"/>
    <dgm:cxn modelId="{8043E32B-24B6-4DB9-80CC-D0DEE9AF4C92}" srcId="{159351E2-E887-40B1-AFFC-93A8748417BA}" destId="{0804C185-26FE-4722-8A06-BA06F95BC230}" srcOrd="0" destOrd="0" parTransId="{3E3810C8-95B4-49A9-A81A-10247A8109E3}" sibTransId="{37B88343-EAED-43ED-AE17-243866E2ABAA}"/>
    <dgm:cxn modelId="{2940E572-A506-40AB-8275-708B841227A0}" type="presOf" srcId="{C2627CFB-9F66-4E3A-9325-E67BA69C8164}" destId="{BC2CE882-6727-49D2-B594-97BFEF6519CA}" srcOrd="0" destOrd="0" presId="urn:microsoft.com/office/officeart/2005/8/layout/orgChart1"/>
    <dgm:cxn modelId="{182F5999-CE10-4830-9D86-A9158DFF4C78}" srcId="{159351E2-E887-40B1-AFFC-93A8748417BA}" destId="{517CCA76-170C-4B47-8AF4-2F7C20FBF980}" srcOrd="1" destOrd="0" parTransId="{C2627CFB-9F66-4E3A-9325-E67BA69C8164}" sibTransId="{D8501DAC-15A1-4A73-A919-39C2DDCCA4F0}"/>
    <dgm:cxn modelId="{46CD64C9-BB0C-47BD-AB0B-7890D1F36869}" srcId="{63B74A6D-4CA8-4CC0-88FF-8E0933707D56}" destId="{159351E2-E887-40B1-AFFC-93A8748417BA}" srcOrd="0" destOrd="0" parTransId="{E6CA4669-5AB6-464D-9143-DE45A84543FF}" sibTransId="{9D744E25-2E5B-425B-91CB-0FC6D32D10A4}"/>
    <dgm:cxn modelId="{FF25DF25-3CC4-4CC1-82C6-89CEFB2A45B2}" srcId="{517CCA76-170C-4B47-8AF4-2F7C20FBF980}" destId="{8B93E087-11EC-4743-A96F-07F6C0D8DDB6}" srcOrd="2" destOrd="0" parTransId="{3EE93666-B834-4ED2-9662-365441475ED9}" sibTransId="{00A76821-A2B4-4307-B10C-5CAAD084CFCD}"/>
    <dgm:cxn modelId="{87C9F3E9-E0CF-477C-ADB4-7838E8C53F4B}" type="presParOf" srcId="{DD9E6748-B477-4A29-BEBE-C95B99408992}" destId="{02AA93E2-BF4A-426A-8395-6E50C948C394}" srcOrd="0" destOrd="0" presId="urn:microsoft.com/office/officeart/2005/8/layout/orgChart1"/>
    <dgm:cxn modelId="{4B463A97-0E6B-414E-823C-95DE1CEC0C82}" type="presParOf" srcId="{02AA93E2-BF4A-426A-8395-6E50C948C394}" destId="{42606475-2E2A-4C80-977A-C3EB45ADDCFA}" srcOrd="0" destOrd="0" presId="urn:microsoft.com/office/officeart/2005/8/layout/orgChart1"/>
    <dgm:cxn modelId="{397D9720-382F-4BEB-A4E9-6D3C215877FB}" type="presParOf" srcId="{42606475-2E2A-4C80-977A-C3EB45ADDCFA}" destId="{98146C1C-FC11-4596-8C2F-FF4007B7F06A}" srcOrd="0" destOrd="0" presId="urn:microsoft.com/office/officeart/2005/8/layout/orgChart1"/>
    <dgm:cxn modelId="{65AAB9A4-C1D5-4376-B5A8-22D33E50D9B6}" type="presParOf" srcId="{42606475-2E2A-4C80-977A-C3EB45ADDCFA}" destId="{F2F09225-EF21-496B-9E1B-9D8547858A08}" srcOrd="1" destOrd="0" presId="urn:microsoft.com/office/officeart/2005/8/layout/orgChart1"/>
    <dgm:cxn modelId="{BDFCFEFE-9968-4FD2-8DA6-A65D57994E7F}" type="presParOf" srcId="{02AA93E2-BF4A-426A-8395-6E50C948C394}" destId="{2903CCA3-5843-4C45-B50E-177D9F019771}" srcOrd="1" destOrd="0" presId="urn:microsoft.com/office/officeart/2005/8/layout/orgChart1"/>
    <dgm:cxn modelId="{EFC5345A-1582-4541-B322-ACF0A07F27D3}" type="presParOf" srcId="{2903CCA3-5843-4C45-B50E-177D9F019771}" destId="{6399637B-F65D-45BF-972A-AFA535112792}" srcOrd="0" destOrd="0" presId="urn:microsoft.com/office/officeart/2005/8/layout/orgChart1"/>
    <dgm:cxn modelId="{4573EC8F-9E06-48EC-A5F3-7F2A68F185BD}" type="presParOf" srcId="{2903CCA3-5843-4C45-B50E-177D9F019771}" destId="{1CE2CFD1-94E0-4190-92EF-9C74251BD337}" srcOrd="1" destOrd="0" presId="urn:microsoft.com/office/officeart/2005/8/layout/orgChart1"/>
    <dgm:cxn modelId="{BCBCCE50-2653-49DC-AA33-058567C1E68A}" type="presParOf" srcId="{1CE2CFD1-94E0-4190-92EF-9C74251BD337}" destId="{3AE6A0AB-303C-4589-B379-DE8C0E7F41B3}" srcOrd="0" destOrd="0" presId="urn:microsoft.com/office/officeart/2005/8/layout/orgChart1"/>
    <dgm:cxn modelId="{74F0A8E2-AF83-4092-A0A5-3D8FABC25DDC}" type="presParOf" srcId="{3AE6A0AB-303C-4589-B379-DE8C0E7F41B3}" destId="{941059E4-3ACE-491A-8810-DCE558C379CE}" srcOrd="0" destOrd="0" presId="urn:microsoft.com/office/officeart/2005/8/layout/orgChart1"/>
    <dgm:cxn modelId="{2962E4A1-5688-4389-B699-4B34777FD13C}" type="presParOf" srcId="{3AE6A0AB-303C-4589-B379-DE8C0E7F41B3}" destId="{606E559D-B83D-44E9-8DC3-5765075B13ED}" srcOrd="1" destOrd="0" presId="urn:microsoft.com/office/officeart/2005/8/layout/orgChart1"/>
    <dgm:cxn modelId="{50FF3DE2-A53B-44B7-AE3C-20E2185BEFB3}" type="presParOf" srcId="{1CE2CFD1-94E0-4190-92EF-9C74251BD337}" destId="{A0FDD7ED-3F7A-4FFF-BE5D-7683374AC7E9}" srcOrd="1" destOrd="0" presId="urn:microsoft.com/office/officeart/2005/8/layout/orgChart1"/>
    <dgm:cxn modelId="{990963CD-EA52-45A0-9948-ABCA90E037E4}" type="presParOf" srcId="{1CE2CFD1-94E0-4190-92EF-9C74251BD337}" destId="{4CDE4F47-2686-458D-AAFD-2C0C60CC1A2B}" srcOrd="2" destOrd="0" presId="urn:microsoft.com/office/officeart/2005/8/layout/orgChart1"/>
    <dgm:cxn modelId="{DFC5920F-DB87-4492-8F77-3B19BDB569FC}" type="presParOf" srcId="{2903CCA3-5843-4C45-B50E-177D9F019771}" destId="{BC2CE882-6727-49D2-B594-97BFEF6519CA}" srcOrd="2" destOrd="0" presId="urn:microsoft.com/office/officeart/2005/8/layout/orgChart1"/>
    <dgm:cxn modelId="{8A9EECEF-380D-413A-BE34-49423073D108}" type="presParOf" srcId="{2903CCA3-5843-4C45-B50E-177D9F019771}" destId="{C0875A5D-A334-4CB4-B022-17B581ED6FA1}" srcOrd="3" destOrd="0" presId="urn:microsoft.com/office/officeart/2005/8/layout/orgChart1"/>
    <dgm:cxn modelId="{3D66A671-EFC5-4778-8859-560D678BA82E}" type="presParOf" srcId="{C0875A5D-A334-4CB4-B022-17B581ED6FA1}" destId="{33B1FC68-06B6-45BC-B484-51A0E58A85DD}" srcOrd="0" destOrd="0" presId="urn:microsoft.com/office/officeart/2005/8/layout/orgChart1"/>
    <dgm:cxn modelId="{EAB5C185-B8CF-45AA-9A82-0E418BB0E229}" type="presParOf" srcId="{33B1FC68-06B6-45BC-B484-51A0E58A85DD}" destId="{BB91A0B8-DC29-4304-AF14-97CED84EA160}" srcOrd="0" destOrd="0" presId="urn:microsoft.com/office/officeart/2005/8/layout/orgChart1"/>
    <dgm:cxn modelId="{81C540EE-983C-4A7A-B448-A15E6EDA159C}" type="presParOf" srcId="{33B1FC68-06B6-45BC-B484-51A0E58A85DD}" destId="{FF3A9055-76CE-4C96-89BE-882A9C5DC850}" srcOrd="1" destOrd="0" presId="urn:microsoft.com/office/officeart/2005/8/layout/orgChart1"/>
    <dgm:cxn modelId="{C1F13FDB-F300-4BF0-95CC-13FDCAF792AB}" type="presParOf" srcId="{C0875A5D-A334-4CB4-B022-17B581ED6FA1}" destId="{B409C469-A215-4208-874C-DD56E4B72AEC}" srcOrd="1" destOrd="0" presId="urn:microsoft.com/office/officeart/2005/8/layout/orgChart1"/>
    <dgm:cxn modelId="{3C6B4B9D-F701-434A-AE95-B7D3D6ECE015}" type="presParOf" srcId="{B409C469-A215-4208-874C-DD56E4B72AEC}" destId="{17E606EA-FC45-480F-AF4F-12065A25C30C}" srcOrd="0" destOrd="0" presId="urn:microsoft.com/office/officeart/2005/8/layout/orgChart1"/>
    <dgm:cxn modelId="{F032CD8E-785D-4A30-A47B-B66E03990DA6}" type="presParOf" srcId="{B409C469-A215-4208-874C-DD56E4B72AEC}" destId="{4AD9CCEB-A974-4337-B27D-6BEE1D2E6B6C}" srcOrd="1" destOrd="0" presId="urn:microsoft.com/office/officeart/2005/8/layout/orgChart1"/>
    <dgm:cxn modelId="{062FD7D2-D9C2-4107-829F-D8F2CEE7715C}" type="presParOf" srcId="{4AD9CCEB-A974-4337-B27D-6BEE1D2E6B6C}" destId="{BE7B44AD-F0CC-4AA0-868D-68E99360E7D3}" srcOrd="0" destOrd="0" presId="urn:microsoft.com/office/officeart/2005/8/layout/orgChart1"/>
    <dgm:cxn modelId="{A45EF1BB-3398-406F-AF83-6EAEE1CE445F}" type="presParOf" srcId="{BE7B44AD-F0CC-4AA0-868D-68E99360E7D3}" destId="{0E3ADA69-F0BD-4673-8405-B936EB6158D0}" srcOrd="0" destOrd="0" presId="urn:microsoft.com/office/officeart/2005/8/layout/orgChart1"/>
    <dgm:cxn modelId="{EF4CB11A-6697-4D02-A2F0-C42653A737C4}" type="presParOf" srcId="{BE7B44AD-F0CC-4AA0-868D-68E99360E7D3}" destId="{3CA5D7A1-B69F-4C5B-8CF0-81686913C54B}" srcOrd="1" destOrd="0" presId="urn:microsoft.com/office/officeart/2005/8/layout/orgChart1"/>
    <dgm:cxn modelId="{769978ED-8285-4226-929E-9786D6D8B466}" type="presParOf" srcId="{4AD9CCEB-A974-4337-B27D-6BEE1D2E6B6C}" destId="{BE702484-79EB-4EBA-894B-25D25E3C3985}" srcOrd="1" destOrd="0" presId="urn:microsoft.com/office/officeart/2005/8/layout/orgChart1"/>
    <dgm:cxn modelId="{43E19AF4-E24E-4595-A2F6-402179263883}" type="presParOf" srcId="{4AD9CCEB-A974-4337-B27D-6BEE1D2E6B6C}" destId="{7CD35992-DE31-4866-8090-DEAA59AA2672}" srcOrd="2" destOrd="0" presId="urn:microsoft.com/office/officeart/2005/8/layout/orgChart1"/>
    <dgm:cxn modelId="{2B97B81B-FF3C-4AB6-9BBF-CAB5BA205E67}" type="presParOf" srcId="{B409C469-A215-4208-874C-DD56E4B72AEC}" destId="{939061FC-4CBC-47C2-A864-81E30EBCBCD2}" srcOrd="2" destOrd="0" presId="urn:microsoft.com/office/officeart/2005/8/layout/orgChart1"/>
    <dgm:cxn modelId="{77CBC735-BA15-40F1-87E3-284161C185B9}" type="presParOf" srcId="{B409C469-A215-4208-874C-DD56E4B72AEC}" destId="{37E41556-0CDD-45A7-99A3-D3028E15B77B}" srcOrd="3" destOrd="0" presId="urn:microsoft.com/office/officeart/2005/8/layout/orgChart1"/>
    <dgm:cxn modelId="{9739B3DF-CCB3-4E56-A701-C2AE9DB6386C}" type="presParOf" srcId="{37E41556-0CDD-45A7-99A3-D3028E15B77B}" destId="{69DCADD6-4019-4C52-B0A2-95AB168951E4}" srcOrd="0" destOrd="0" presId="urn:microsoft.com/office/officeart/2005/8/layout/orgChart1"/>
    <dgm:cxn modelId="{6F471D6C-7971-4DC8-9666-7C8E9B6DB444}" type="presParOf" srcId="{69DCADD6-4019-4C52-B0A2-95AB168951E4}" destId="{3E4EACE6-B796-4974-AACE-CD2C033A4162}" srcOrd="0" destOrd="0" presId="urn:microsoft.com/office/officeart/2005/8/layout/orgChart1"/>
    <dgm:cxn modelId="{3ED3F14A-DA25-42A1-B02D-468B0C96406F}" type="presParOf" srcId="{69DCADD6-4019-4C52-B0A2-95AB168951E4}" destId="{E15C6C69-10D3-46AB-BD12-6B7B1A96ACAC}" srcOrd="1" destOrd="0" presId="urn:microsoft.com/office/officeart/2005/8/layout/orgChart1"/>
    <dgm:cxn modelId="{21BBEEAE-74A0-484F-B0FF-2F066E40EB4E}" type="presParOf" srcId="{37E41556-0CDD-45A7-99A3-D3028E15B77B}" destId="{814917F5-7B9F-442A-AD07-B391DAE20AD9}" srcOrd="1" destOrd="0" presId="urn:microsoft.com/office/officeart/2005/8/layout/orgChart1"/>
    <dgm:cxn modelId="{48E73664-6DA3-40E5-8F06-559D6C187CA4}" type="presParOf" srcId="{37E41556-0CDD-45A7-99A3-D3028E15B77B}" destId="{0B9D2103-DE9A-47E0-BD20-88880A9F0B92}" srcOrd="2" destOrd="0" presId="urn:microsoft.com/office/officeart/2005/8/layout/orgChart1"/>
    <dgm:cxn modelId="{41FCD27B-5270-4E6A-8F80-EB69830C8407}" type="presParOf" srcId="{B409C469-A215-4208-874C-DD56E4B72AEC}" destId="{3CC063C2-85D3-4FA7-ABBD-8508566212C9}" srcOrd="4" destOrd="0" presId="urn:microsoft.com/office/officeart/2005/8/layout/orgChart1"/>
    <dgm:cxn modelId="{070455B9-7D9D-4147-A64D-D930C323F250}" type="presParOf" srcId="{B409C469-A215-4208-874C-DD56E4B72AEC}" destId="{D29CA6AB-EBB8-4DC7-A159-0E24FD2DD4E3}" srcOrd="5" destOrd="0" presId="urn:microsoft.com/office/officeart/2005/8/layout/orgChart1"/>
    <dgm:cxn modelId="{5D857F22-758D-46EA-8B2F-AC46C28CA73F}" type="presParOf" srcId="{D29CA6AB-EBB8-4DC7-A159-0E24FD2DD4E3}" destId="{3710DC32-DE55-49A8-AFD7-FD755B1317DF}" srcOrd="0" destOrd="0" presId="urn:microsoft.com/office/officeart/2005/8/layout/orgChart1"/>
    <dgm:cxn modelId="{8622472E-4D6B-41BE-9E96-6DA5B1802D28}" type="presParOf" srcId="{3710DC32-DE55-49A8-AFD7-FD755B1317DF}" destId="{3A9A0419-8918-4921-8340-B6CEBE6A4E4D}" srcOrd="0" destOrd="0" presId="urn:microsoft.com/office/officeart/2005/8/layout/orgChart1"/>
    <dgm:cxn modelId="{ED312013-1D0B-4046-8F52-0B69D3E6BBB7}" type="presParOf" srcId="{3710DC32-DE55-49A8-AFD7-FD755B1317DF}" destId="{932B8872-0CC9-4E41-9D0B-5327F7470EED}" srcOrd="1" destOrd="0" presId="urn:microsoft.com/office/officeart/2005/8/layout/orgChart1"/>
    <dgm:cxn modelId="{6BBF63E9-5406-4A13-A6E7-91B941A8E019}" type="presParOf" srcId="{D29CA6AB-EBB8-4DC7-A159-0E24FD2DD4E3}" destId="{B13941BC-A590-4C93-AC3C-26B15094093E}" srcOrd="1" destOrd="0" presId="urn:microsoft.com/office/officeart/2005/8/layout/orgChart1"/>
    <dgm:cxn modelId="{55FF5274-D90B-414B-8280-7685209EEA79}" type="presParOf" srcId="{D29CA6AB-EBB8-4DC7-A159-0E24FD2DD4E3}" destId="{381F1BEB-0706-4866-9F21-60A7D16F5A37}" srcOrd="2" destOrd="0" presId="urn:microsoft.com/office/officeart/2005/8/layout/orgChart1"/>
    <dgm:cxn modelId="{0B5FBAD8-A0B8-4809-AE49-B098C4D0EE85}" type="presParOf" srcId="{C0875A5D-A334-4CB4-B022-17B581ED6FA1}" destId="{52041158-16FA-49A5-97BA-013E0AB0DB2B}" srcOrd="2" destOrd="0" presId="urn:microsoft.com/office/officeart/2005/8/layout/orgChart1"/>
    <dgm:cxn modelId="{74BF967F-1145-4F40-8A09-2874CC6CAC77}" type="presParOf" srcId="{02AA93E2-BF4A-426A-8395-6E50C948C394}" destId="{2ED4ACC9-E568-40F6-A35D-64BBF852E00B}" srcOrd="2" destOrd="0" presId="urn:microsoft.com/office/officeart/2005/8/layout/orgChart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7FD2563-28C3-4A3B-9D48-F143D4E0371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2E04C19-04AF-4644-B857-A2C27EBF7F26}">
      <dgm:prSet phldrT="[Text]"/>
      <dgm:spPr/>
      <dgm:t>
        <a:bodyPr/>
        <a:lstStyle/>
        <a:p>
          <a:r>
            <a:rPr lang="en-US" b="1" dirty="0" err="1" smtClean="0"/>
            <a:t>Dinas</a:t>
          </a:r>
          <a:r>
            <a:rPr lang="en-US" b="1" dirty="0" smtClean="0"/>
            <a:t> </a:t>
          </a:r>
          <a:r>
            <a:rPr lang="en-US" b="1" dirty="0" err="1" smtClean="0"/>
            <a:t>Lingkungan</a:t>
          </a:r>
          <a:r>
            <a:rPr lang="en-US" b="1" dirty="0" smtClean="0"/>
            <a:t> </a:t>
          </a:r>
          <a:r>
            <a:rPr lang="en-US" b="1" dirty="0" err="1" smtClean="0"/>
            <a:t>Hidup</a:t>
          </a:r>
          <a:endParaRPr lang="en-US" b="1" dirty="0"/>
        </a:p>
      </dgm:t>
    </dgm:pt>
    <dgm:pt modelId="{7F6948D7-2CAA-4506-82B5-12E288281D45}" type="parTrans" cxnId="{58B9A4B2-C786-4D23-A9EB-C1637F2D3238}">
      <dgm:prSet/>
      <dgm:spPr/>
      <dgm:t>
        <a:bodyPr/>
        <a:lstStyle/>
        <a:p>
          <a:endParaRPr lang="en-US"/>
        </a:p>
      </dgm:t>
    </dgm:pt>
    <dgm:pt modelId="{3B19AD5B-0EAE-4081-9107-AF23AE761D21}" type="sibTrans" cxnId="{58B9A4B2-C786-4D23-A9EB-C1637F2D3238}">
      <dgm:prSet/>
      <dgm:spPr/>
      <dgm:t>
        <a:bodyPr/>
        <a:lstStyle/>
        <a:p>
          <a:endParaRPr lang="en-US"/>
        </a:p>
      </dgm:t>
    </dgm:pt>
    <dgm:pt modelId="{E667312F-53FC-4EF7-96EF-95A0CE8F94B6}">
      <dgm:prSet phldrT="[Text]"/>
      <dgm:spPr/>
      <dgm:t>
        <a:bodyPr/>
        <a:lstStyle/>
        <a:p>
          <a:r>
            <a:rPr lang="en-US" dirty="0" err="1" smtClean="0"/>
            <a:t>Sekretariat</a:t>
          </a:r>
          <a:endParaRPr lang="en-US" dirty="0"/>
        </a:p>
      </dgm:t>
    </dgm:pt>
    <dgm:pt modelId="{0D3E442B-D698-493C-8B84-AA3AD8139A15}" type="parTrans" cxnId="{3D9716A4-CC3C-4543-9023-B93F5BB9F350}">
      <dgm:prSet/>
      <dgm:spPr/>
      <dgm:t>
        <a:bodyPr/>
        <a:lstStyle/>
        <a:p>
          <a:endParaRPr lang="en-US"/>
        </a:p>
      </dgm:t>
    </dgm:pt>
    <dgm:pt modelId="{769310AB-E032-43E6-AF28-6AFCE94F48FA}" type="sibTrans" cxnId="{3D9716A4-CC3C-4543-9023-B93F5BB9F350}">
      <dgm:prSet/>
      <dgm:spPr/>
      <dgm:t>
        <a:bodyPr/>
        <a:lstStyle/>
        <a:p>
          <a:endParaRPr lang="en-US"/>
        </a:p>
      </dgm:t>
    </dgm:pt>
    <dgm:pt modelId="{B5EBFE3B-BA2C-4656-956D-E5A3DEF19931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Tata </a:t>
          </a:r>
          <a:r>
            <a:rPr lang="en-US" dirty="0" err="1" smtClean="0"/>
            <a:t>Lingkungan</a:t>
          </a:r>
          <a:endParaRPr lang="en-US" dirty="0"/>
        </a:p>
      </dgm:t>
    </dgm:pt>
    <dgm:pt modelId="{5077B59F-26B5-4342-9446-C08DAD69997A}" type="parTrans" cxnId="{8AF8009F-2FC5-4ECE-B801-F643B71D41F2}">
      <dgm:prSet/>
      <dgm:spPr/>
      <dgm:t>
        <a:bodyPr/>
        <a:lstStyle/>
        <a:p>
          <a:endParaRPr lang="en-US"/>
        </a:p>
      </dgm:t>
    </dgm:pt>
    <dgm:pt modelId="{4EC5CEB7-5A2E-4E46-BD27-D9B2C883133F}" type="sibTrans" cxnId="{8AF8009F-2FC5-4ECE-B801-F643B71D41F2}">
      <dgm:prSet/>
      <dgm:spPr/>
      <dgm:t>
        <a:bodyPr/>
        <a:lstStyle/>
        <a:p>
          <a:endParaRPr lang="en-US"/>
        </a:p>
      </dgm:t>
    </dgm:pt>
    <dgm:pt modelId="{CF809D06-6E88-42BD-BCCF-C8C91452FBD7}">
      <dgm:prSet phldrT="[Text]"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12D2F73D-B2C5-4360-872F-E5A646BBACA2}" type="parTrans" cxnId="{9179032B-6D77-4A35-BC4F-C385FA68B9EC}">
      <dgm:prSet/>
      <dgm:spPr/>
      <dgm:t>
        <a:bodyPr/>
        <a:lstStyle/>
        <a:p>
          <a:endParaRPr lang="en-US"/>
        </a:p>
      </dgm:t>
    </dgm:pt>
    <dgm:pt modelId="{06D6B5F4-81AA-4782-B25D-91F8AA7EEB3B}" type="sibTrans" cxnId="{9179032B-6D77-4A35-BC4F-C385FA68B9EC}">
      <dgm:prSet/>
      <dgm:spPr/>
      <dgm:t>
        <a:bodyPr/>
        <a:lstStyle/>
        <a:p>
          <a:endParaRPr lang="en-US"/>
        </a:p>
      </dgm:t>
    </dgm:pt>
    <dgm:pt modelId="{5CADB055-AE5C-4E99-B12D-447B683A1CDF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D2BA6AE4-D9CC-40F1-99A9-C419A9DC0C31}" type="parTrans" cxnId="{35796C06-A4AA-4726-852B-DDA1F8A77518}">
      <dgm:prSet/>
      <dgm:spPr/>
      <dgm:t>
        <a:bodyPr/>
        <a:lstStyle/>
        <a:p>
          <a:endParaRPr lang="en-US"/>
        </a:p>
      </dgm:t>
    </dgm:pt>
    <dgm:pt modelId="{CCF61AF3-8DA0-43E3-8B49-DA927FD39417}" type="sibTrans" cxnId="{35796C06-A4AA-4726-852B-DDA1F8A77518}">
      <dgm:prSet/>
      <dgm:spPr/>
      <dgm:t>
        <a:bodyPr/>
        <a:lstStyle/>
        <a:p>
          <a:endParaRPr lang="en-US"/>
        </a:p>
      </dgm:t>
    </dgm:pt>
    <dgm:pt modelId="{AB7371FB-0269-4352-B922-8D5DFF4D1C1D}">
      <dgm:prSet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Penaatan</a:t>
          </a:r>
          <a:endParaRPr lang="en-US" dirty="0"/>
        </a:p>
      </dgm:t>
    </dgm:pt>
    <dgm:pt modelId="{4C78652B-8105-4290-B625-AE28451C5D4C}" type="parTrans" cxnId="{87F08D8C-35F4-4270-8A5B-C817AC43F0CA}">
      <dgm:prSet/>
      <dgm:spPr/>
      <dgm:t>
        <a:bodyPr/>
        <a:lstStyle/>
        <a:p>
          <a:endParaRPr lang="en-US"/>
        </a:p>
      </dgm:t>
    </dgm:pt>
    <dgm:pt modelId="{2999FE0B-1802-41A3-81B4-331E2973421B}" type="sibTrans" cxnId="{87F08D8C-35F4-4270-8A5B-C817AC43F0CA}">
      <dgm:prSet/>
      <dgm:spPr/>
      <dgm:t>
        <a:bodyPr/>
        <a:lstStyle/>
        <a:p>
          <a:endParaRPr lang="en-US"/>
        </a:p>
      </dgm:t>
    </dgm:pt>
    <dgm:pt modelId="{7890C9D4-2A4C-4F4B-9177-C5143A9A4883}">
      <dgm:prSet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Pemeliharaan</a:t>
          </a:r>
          <a:r>
            <a:rPr lang="en-US" dirty="0" smtClean="0"/>
            <a:t>,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Sampah</a:t>
          </a:r>
          <a:r>
            <a:rPr lang="en-US" dirty="0" smtClean="0"/>
            <a:t> </a:t>
          </a:r>
          <a:endParaRPr lang="en-US" dirty="0"/>
        </a:p>
      </dgm:t>
    </dgm:pt>
    <dgm:pt modelId="{FC291B0B-A3E7-4F5E-A96E-EAD3B2109792}" type="parTrans" cxnId="{748C2377-451D-42F9-805E-086CF999A92A}">
      <dgm:prSet/>
      <dgm:spPr/>
      <dgm:t>
        <a:bodyPr/>
        <a:lstStyle/>
        <a:p>
          <a:endParaRPr lang="en-US"/>
        </a:p>
      </dgm:t>
    </dgm:pt>
    <dgm:pt modelId="{A8E9912C-AA81-4FF7-B1FE-EDFB71E3E65E}" type="sibTrans" cxnId="{748C2377-451D-42F9-805E-086CF999A92A}">
      <dgm:prSet/>
      <dgm:spPr/>
      <dgm:t>
        <a:bodyPr/>
        <a:lstStyle/>
        <a:p>
          <a:endParaRPr lang="en-US"/>
        </a:p>
      </dgm:t>
    </dgm:pt>
    <dgm:pt modelId="{CFEB1E93-9888-45BD-AC90-2B85F6DB0393}">
      <dgm:prSet/>
      <dgm:spPr/>
      <dgm:t>
        <a:bodyPr/>
        <a:lstStyle/>
        <a:p>
          <a:r>
            <a:rPr lang="en-US" dirty="0" smtClean="0"/>
            <a:t>UPT </a:t>
          </a:r>
          <a:r>
            <a:rPr lang="en-US" dirty="0" err="1" smtClean="0"/>
            <a:t>Laboratorium</a:t>
          </a:r>
          <a:endParaRPr lang="en-US" dirty="0"/>
        </a:p>
      </dgm:t>
    </dgm:pt>
    <dgm:pt modelId="{667DCFAD-8EC1-40EF-9468-5ACD76518139}" type="parTrans" cxnId="{2DA49BE1-5065-452E-A943-A9747FD9BBCA}">
      <dgm:prSet/>
      <dgm:spPr/>
      <dgm:t>
        <a:bodyPr/>
        <a:lstStyle/>
        <a:p>
          <a:endParaRPr lang="en-US"/>
        </a:p>
      </dgm:t>
    </dgm:pt>
    <dgm:pt modelId="{15E0477D-F45D-437D-A6B0-AD38E8C6A978}" type="sibTrans" cxnId="{2DA49BE1-5065-452E-A943-A9747FD9BBCA}">
      <dgm:prSet/>
      <dgm:spPr/>
      <dgm:t>
        <a:bodyPr/>
        <a:lstStyle/>
        <a:p>
          <a:endParaRPr lang="en-US"/>
        </a:p>
      </dgm:t>
    </dgm:pt>
    <dgm:pt modelId="{D3958831-D92F-480E-AFCE-CA851424FB9C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C2D17ADE-C0D2-40AE-BE2A-97AB5FBD216F}" type="parTrans" cxnId="{CF115475-1F3F-4D4B-8889-0C7ECB2ED292}">
      <dgm:prSet/>
      <dgm:spPr/>
      <dgm:t>
        <a:bodyPr/>
        <a:lstStyle/>
        <a:p>
          <a:endParaRPr lang="en-US"/>
        </a:p>
      </dgm:t>
    </dgm:pt>
    <dgm:pt modelId="{20435D7A-59A4-4B23-BB3B-B9909F0050ED}" type="sibTrans" cxnId="{CF115475-1F3F-4D4B-8889-0C7ECB2ED292}">
      <dgm:prSet/>
      <dgm:spPr/>
      <dgm:t>
        <a:bodyPr/>
        <a:lstStyle/>
        <a:p>
          <a:endParaRPr lang="en-US"/>
        </a:p>
      </dgm:t>
    </dgm:pt>
    <dgm:pt modelId="{AA3E397A-52CC-41F7-9482-121CEB7907E1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5CCBD5D1-7469-49D3-BFCA-4FDF1977B90C}" type="parTrans" cxnId="{7D147A1D-5714-4EE7-9204-6B90CAEBA23F}">
      <dgm:prSet/>
      <dgm:spPr/>
      <dgm:t>
        <a:bodyPr/>
        <a:lstStyle/>
        <a:p>
          <a:endParaRPr lang="en-US"/>
        </a:p>
      </dgm:t>
    </dgm:pt>
    <dgm:pt modelId="{25C4A4C7-9DEA-4E0E-92A0-A249AB6D0294}" type="sibTrans" cxnId="{7D147A1D-5714-4EE7-9204-6B90CAEBA23F}">
      <dgm:prSet/>
      <dgm:spPr/>
      <dgm:t>
        <a:bodyPr/>
        <a:lstStyle/>
        <a:p>
          <a:endParaRPr lang="en-US"/>
        </a:p>
      </dgm:t>
    </dgm:pt>
    <dgm:pt modelId="{521AEAC3-6197-4C0F-8B20-1941A392E238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D78778DE-A907-4074-981E-1A8E976631DB}" type="parTrans" cxnId="{73B8F321-C322-4B9C-B87F-BFC190178470}">
      <dgm:prSet/>
      <dgm:spPr/>
      <dgm:t>
        <a:bodyPr/>
        <a:lstStyle/>
        <a:p>
          <a:endParaRPr lang="en-US"/>
        </a:p>
      </dgm:t>
    </dgm:pt>
    <dgm:pt modelId="{07AE3F3F-41A1-4309-9EDD-18C47BCF90F5}" type="sibTrans" cxnId="{73B8F321-C322-4B9C-B87F-BFC190178470}">
      <dgm:prSet/>
      <dgm:spPr/>
      <dgm:t>
        <a:bodyPr/>
        <a:lstStyle/>
        <a:p>
          <a:endParaRPr lang="en-US"/>
        </a:p>
      </dgm:t>
    </dgm:pt>
    <dgm:pt modelId="{E6AE2D52-5272-4004-8D4D-23D05910C8ED}">
      <dgm:prSet/>
      <dgm:spPr/>
      <dgm:t>
        <a:bodyPr/>
        <a:lstStyle/>
        <a:p>
          <a:r>
            <a:rPr lang="en-US" dirty="0" smtClean="0"/>
            <a:t>6 </a:t>
          </a:r>
          <a:r>
            <a:rPr lang="en-US" dirty="0" err="1" smtClean="0"/>
            <a:t>Kegiatan</a:t>
          </a:r>
          <a:endParaRPr lang="en-US" dirty="0"/>
        </a:p>
      </dgm:t>
    </dgm:pt>
    <dgm:pt modelId="{B9C3E7D9-D889-4A39-B21A-7358D04B6949}" type="parTrans" cxnId="{1A6F913C-2120-4035-AA73-3B04692290F8}">
      <dgm:prSet/>
      <dgm:spPr/>
      <dgm:t>
        <a:bodyPr/>
        <a:lstStyle/>
        <a:p>
          <a:endParaRPr lang="en-US"/>
        </a:p>
      </dgm:t>
    </dgm:pt>
    <dgm:pt modelId="{D877B615-5ED9-4414-A893-DCD88795C4BF}" type="sibTrans" cxnId="{1A6F913C-2120-4035-AA73-3B04692290F8}">
      <dgm:prSet/>
      <dgm:spPr/>
      <dgm:t>
        <a:bodyPr/>
        <a:lstStyle/>
        <a:p>
          <a:endParaRPr lang="en-US"/>
        </a:p>
      </dgm:t>
    </dgm:pt>
    <dgm:pt modelId="{9301AE46-EDD6-4A3A-82AF-99877523F152}">
      <dgm:prSet/>
      <dgm:spPr/>
      <dgm:t>
        <a:bodyPr/>
        <a:lstStyle/>
        <a:p>
          <a:r>
            <a:rPr lang="en-US" dirty="0" smtClean="0"/>
            <a:t>5 </a:t>
          </a:r>
          <a:r>
            <a:rPr lang="en-US" dirty="0" err="1" smtClean="0"/>
            <a:t>Kegiatan</a:t>
          </a:r>
          <a:endParaRPr lang="en-US" dirty="0"/>
        </a:p>
      </dgm:t>
    </dgm:pt>
    <dgm:pt modelId="{D7AE1BD2-7DD9-409D-8A4D-9CB7B7D3C83E}" type="parTrans" cxnId="{977BE905-327E-4872-B38D-ABC97B4E1A7C}">
      <dgm:prSet/>
      <dgm:spPr/>
      <dgm:t>
        <a:bodyPr/>
        <a:lstStyle/>
        <a:p>
          <a:endParaRPr lang="en-US"/>
        </a:p>
      </dgm:t>
    </dgm:pt>
    <dgm:pt modelId="{3EC0373A-E63A-4E2B-8443-58FEA1A2175D}" type="sibTrans" cxnId="{977BE905-327E-4872-B38D-ABC97B4E1A7C}">
      <dgm:prSet/>
      <dgm:spPr/>
      <dgm:t>
        <a:bodyPr/>
        <a:lstStyle/>
        <a:p>
          <a:endParaRPr lang="en-US"/>
        </a:p>
      </dgm:t>
    </dgm:pt>
    <dgm:pt modelId="{74E1C5A3-E749-40BA-915C-E3DA8DD48428}">
      <dgm:prSet/>
      <dgm:spPr/>
      <dgm:t>
        <a:bodyPr/>
        <a:lstStyle/>
        <a:p>
          <a:r>
            <a:rPr lang="en-US" dirty="0" smtClean="0"/>
            <a:t>6 </a:t>
          </a:r>
          <a:r>
            <a:rPr lang="en-US" dirty="0" err="1" smtClean="0"/>
            <a:t>Kegiatan</a:t>
          </a:r>
          <a:endParaRPr lang="en-US" dirty="0"/>
        </a:p>
      </dgm:t>
    </dgm:pt>
    <dgm:pt modelId="{9D0690AE-BC33-4951-8E61-91022FA3194A}" type="parTrans" cxnId="{9424842D-C2B8-4D9A-87EA-39C5BD8101D4}">
      <dgm:prSet/>
      <dgm:spPr/>
      <dgm:t>
        <a:bodyPr/>
        <a:lstStyle/>
        <a:p>
          <a:endParaRPr lang="en-US"/>
        </a:p>
      </dgm:t>
    </dgm:pt>
    <dgm:pt modelId="{9B37DF49-3AC6-4B90-AB30-AD0669EE71D4}" type="sibTrans" cxnId="{9424842D-C2B8-4D9A-87EA-39C5BD8101D4}">
      <dgm:prSet/>
      <dgm:spPr/>
      <dgm:t>
        <a:bodyPr/>
        <a:lstStyle/>
        <a:p>
          <a:endParaRPr lang="en-US"/>
        </a:p>
      </dgm:t>
    </dgm:pt>
    <dgm:pt modelId="{520DE8EB-AB50-4E3F-99A7-2229056587B4}">
      <dgm:prSet/>
      <dgm:spPr/>
      <dgm:t>
        <a:bodyPr/>
        <a:lstStyle/>
        <a:p>
          <a:r>
            <a:rPr lang="en-US" dirty="0" smtClean="0"/>
            <a:t>6 </a:t>
          </a:r>
          <a:r>
            <a:rPr lang="en-US" dirty="0" err="1" smtClean="0"/>
            <a:t>Kegiatan</a:t>
          </a:r>
          <a:endParaRPr lang="en-US" dirty="0"/>
        </a:p>
      </dgm:t>
    </dgm:pt>
    <dgm:pt modelId="{5CDE116A-8856-4ECD-AE55-7446CA388CD3}" type="parTrans" cxnId="{93BEDB30-C27A-4C77-A86B-542339719897}">
      <dgm:prSet/>
      <dgm:spPr/>
      <dgm:t>
        <a:bodyPr/>
        <a:lstStyle/>
        <a:p>
          <a:endParaRPr lang="en-US"/>
        </a:p>
      </dgm:t>
    </dgm:pt>
    <dgm:pt modelId="{962F2870-3718-4D37-BC6D-6372FD7E3CAF}" type="sibTrans" cxnId="{93BEDB30-C27A-4C77-A86B-542339719897}">
      <dgm:prSet/>
      <dgm:spPr/>
      <dgm:t>
        <a:bodyPr/>
        <a:lstStyle/>
        <a:p>
          <a:endParaRPr lang="en-US"/>
        </a:p>
      </dgm:t>
    </dgm:pt>
    <dgm:pt modelId="{4B9CD325-5303-4E7F-A191-22A415DCE779}">
      <dgm:prSet/>
      <dgm:spPr/>
      <dgm:t>
        <a:bodyPr/>
        <a:lstStyle/>
        <a:p>
          <a:r>
            <a:rPr lang="en-US" dirty="0" smtClean="0"/>
            <a:t>5 </a:t>
          </a:r>
          <a:r>
            <a:rPr lang="en-US" dirty="0" err="1" smtClean="0"/>
            <a:t>Kegiatan</a:t>
          </a:r>
          <a:endParaRPr lang="en-US" dirty="0"/>
        </a:p>
      </dgm:t>
    </dgm:pt>
    <dgm:pt modelId="{F1766A3B-0358-44BC-AF24-47864E19EA28}" type="parTrans" cxnId="{D003DFFA-AC7B-445B-8F14-E97FF43B3870}">
      <dgm:prSet/>
      <dgm:spPr/>
      <dgm:t>
        <a:bodyPr/>
        <a:lstStyle/>
        <a:p>
          <a:endParaRPr lang="en-US"/>
        </a:p>
      </dgm:t>
    </dgm:pt>
    <dgm:pt modelId="{24DDB04E-9382-469D-AB70-953A54655FE9}" type="sibTrans" cxnId="{D003DFFA-AC7B-445B-8F14-E97FF43B3870}">
      <dgm:prSet/>
      <dgm:spPr/>
      <dgm:t>
        <a:bodyPr/>
        <a:lstStyle/>
        <a:p>
          <a:endParaRPr lang="en-US"/>
        </a:p>
      </dgm:t>
    </dgm:pt>
    <dgm:pt modelId="{570B5760-5B95-4F26-B321-5BC1221E3662}" type="pres">
      <dgm:prSet presAssocID="{27FD2563-28C3-4A3B-9D48-F143D4E0371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2E77E53-9082-4EE7-884C-4C50886B3A4A}" type="pres">
      <dgm:prSet presAssocID="{02E04C19-04AF-4644-B857-A2C27EBF7F26}" presName="hierRoot1" presStyleCnt="0"/>
      <dgm:spPr/>
    </dgm:pt>
    <dgm:pt modelId="{33DA6F7E-BC00-4823-BCF9-0E24CA316B45}" type="pres">
      <dgm:prSet presAssocID="{02E04C19-04AF-4644-B857-A2C27EBF7F26}" presName="composite" presStyleCnt="0"/>
      <dgm:spPr/>
    </dgm:pt>
    <dgm:pt modelId="{C0A6B0F8-6E2B-4FA6-A150-85325156C16B}" type="pres">
      <dgm:prSet presAssocID="{02E04C19-04AF-4644-B857-A2C27EBF7F26}" presName="background" presStyleLbl="node0" presStyleIdx="0" presStyleCnt="1"/>
      <dgm:spPr/>
    </dgm:pt>
    <dgm:pt modelId="{4F48AD0E-B2B2-482F-BCEE-DA1958430907}" type="pres">
      <dgm:prSet presAssocID="{02E04C19-04AF-4644-B857-A2C27EBF7F26}" presName="text" presStyleLbl="fgAcc0" presStyleIdx="0" presStyleCnt="1" custScaleX="2025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2DE3DE2-9CC8-4893-A4BE-FCD564FADB30}" type="pres">
      <dgm:prSet presAssocID="{02E04C19-04AF-4644-B857-A2C27EBF7F26}" presName="hierChild2" presStyleCnt="0"/>
      <dgm:spPr/>
    </dgm:pt>
    <dgm:pt modelId="{252CD825-E361-4ABA-9755-E438001197CC}" type="pres">
      <dgm:prSet presAssocID="{0D3E442B-D698-493C-8B84-AA3AD8139A15}" presName="Name10" presStyleLbl="parChTrans1D2" presStyleIdx="0" presStyleCnt="5"/>
      <dgm:spPr/>
      <dgm:t>
        <a:bodyPr/>
        <a:lstStyle/>
        <a:p>
          <a:endParaRPr lang="en-US"/>
        </a:p>
      </dgm:t>
    </dgm:pt>
    <dgm:pt modelId="{33ACB7D8-948B-4430-B07C-6BE4E1BB8B05}" type="pres">
      <dgm:prSet presAssocID="{E667312F-53FC-4EF7-96EF-95A0CE8F94B6}" presName="hierRoot2" presStyleCnt="0"/>
      <dgm:spPr/>
    </dgm:pt>
    <dgm:pt modelId="{1AA1AF79-11C2-44E5-8B6F-6F2390F3A99F}" type="pres">
      <dgm:prSet presAssocID="{E667312F-53FC-4EF7-96EF-95A0CE8F94B6}" presName="composite2" presStyleCnt="0"/>
      <dgm:spPr/>
    </dgm:pt>
    <dgm:pt modelId="{56755B7F-CAE2-46FF-A2E6-3C406BEAE423}" type="pres">
      <dgm:prSet presAssocID="{E667312F-53FC-4EF7-96EF-95A0CE8F94B6}" presName="background2" presStyleLbl="node2" presStyleIdx="0" presStyleCnt="5"/>
      <dgm:spPr/>
    </dgm:pt>
    <dgm:pt modelId="{37FDB52B-72D7-45C8-A1E1-C7A4FCB6A9B3}" type="pres">
      <dgm:prSet presAssocID="{E667312F-53FC-4EF7-96EF-95A0CE8F94B6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DFF065-6AD1-42A5-87E9-180D9A845DFF}" type="pres">
      <dgm:prSet presAssocID="{E667312F-53FC-4EF7-96EF-95A0CE8F94B6}" presName="hierChild3" presStyleCnt="0"/>
      <dgm:spPr/>
    </dgm:pt>
    <dgm:pt modelId="{B000FB66-2AEA-4A68-B29A-F054A47AE8E0}" type="pres">
      <dgm:prSet presAssocID="{D2BA6AE4-D9CC-40F1-99A9-C419A9DC0C31}" presName="Name17" presStyleLbl="parChTrans1D3" presStyleIdx="0" presStyleCnt="5"/>
      <dgm:spPr/>
      <dgm:t>
        <a:bodyPr/>
        <a:lstStyle/>
        <a:p>
          <a:endParaRPr lang="en-US"/>
        </a:p>
      </dgm:t>
    </dgm:pt>
    <dgm:pt modelId="{CABCA18A-4366-4184-AAFE-C13AE878B355}" type="pres">
      <dgm:prSet presAssocID="{5CADB055-AE5C-4E99-B12D-447B683A1CDF}" presName="hierRoot3" presStyleCnt="0"/>
      <dgm:spPr/>
    </dgm:pt>
    <dgm:pt modelId="{6D6362C6-C96A-41B3-8634-18A02F11055E}" type="pres">
      <dgm:prSet presAssocID="{5CADB055-AE5C-4E99-B12D-447B683A1CDF}" presName="composite3" presStyleCnt="0"/>
      <dgm:spPr/>
    </dgm:pt>
    <dgm:pt modelId="{9E2E8621-07C1-42BE-820C-0B2FF94C621F}" type="pres">
      <dgm:prSet presAssocID="{5CADB055-AE5C-4E99-B12D-447B683A1CDF}" presName="background3" presStyleLbl="node3" presStyleIdx="0" presStyleCnt="5"/>
      <dgm:spPr/>
    </dgm:pt>
    <dgm:pt modelId="{6E0AA111-DD1D-4F9B-A411-AC3F65140B2B}" type="pres">
      <dgm:prSet presAssocID="{5CADB055-AE5C-4E99-B12D-447B683A1CDF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B1EA10A-F7F4-4253-AF1A-0AA6839CBCBA}" type="pres">
      <dgm:prSet presAssocID="{5CADB055-AE5C-4E99-B12D-447B683A1CDF}" presName="hierChild4" presStyleCnt="0"/>
      <dgm:spPr/>
    </dgm:pt>
    <dgm:pt modelId="{3FFAF4C1-F264-4622-A261-41D1FFED3C5A}" type="pres">
      <dgm:prSet presAssocID="{B9C3E7D9-D889-4A39-B21A-7358D04B6949}" presName="Name23" presStyleLbl="parChTrans1D4" presStyleIdx="0" presStyleCnt="5"/>
      <dgm:spPr/>
      <dgm:t>
        <a:bodyPr/>
        <a:lstStyle/>
        <a:p>
          <a:endParaRPr lang="en-US"/>
        </a:p>
      </dgm:t>
    </dgm:pt>
    <dgm:pt modelId="{E0C5208B-6770-4FCB-AE16-3521160BE4C0}" type="pres">
      <dgm:prSet presAssocID="{E6AE2D52-5272-4004-8D4D-23D05910C8ED}" presName="hierRoot4" presStyleCnt="0"/>
      <dgm:spPr/>
    </dgm:pt>
    <dgm:pt modelId="{9360F244-1E3F-4DA1-9378-D485C3C6C70D}" type="pres">
      <dgm:prSet presAssocID="{E6AE2D52-5272-4004-8D4D-23D05910C8ED}" presName="composite4" presStyleCnt="0"/>
      <dgm:spPr/>
    </dgm:pt>
    <dgm:pt modelId="{B4C289FB-372C-4255-B31D-7289E7182515}" type="pres">
      <dgm:prSet presAssocID="{E6AE2D52-5272-4004-8D4D-23D05910C8ED}" presName="background4" presStyleLbl="node4" presStyleIdx="0" presStyleCnt="5"/>
      <dgm:spPr/>
    </dgm:pt>
    <dgm:pt modelId="{541F9538-2E1B-4159-8C86-44FB397B45CD}" type="pres">
      <dgm:prSet presAssocID="{E6AE2D52-5272-4004-8D4D-23D05910C8ED}" presName="text4" presStyleLbl="fgAcc4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55E4BD-4341-444D-B929-6EEC609F0EA5}" type="pres">
      <dgm:prSet presAssocID="{E6AE2D52-5272-4004-8D4D-23D05910C8ED}" presName="hierChild5" presStyleCnt="0"/>
      <dgm:spPr/>
    </dgm:pt>
    <dgm:pt modelId="{7C010D5B-3447-4997-8419-4C7C5FBA03CC}" type="pres">
      <dgm:prSet presAssocID="{5077B59F-26B5-4342-9446-C08DAD69997A}" presName="Name10" presStyleLbl="parChTrans1D2" presStyleIdx="1" presStyleCnt="5"/>
      <dgm:spPr/>
      <dgm:t>
        <a:bodyPr/>
        <a:lstStyle/>
        <a:p>
          <a:endParaRPr lang="en-US"/>
        </a:p>
      </dgm:t>
    </dgm:pt>
    <dgm:pt modelId="{6BC69196-DA77-438D-B611-78194D315BF7}" type="pres">
      <dgm:prSet presAssocID="{B5EBFE3B-BA2C-4656-956D-E5A3DEF19931}" presName="hierRoot2" presStyleCnt="0"/>
      <dgm:spPr/>
    </dgm:pt>
    <dgm:pt modelId="{845F6D94-2366-44FD-A6FE-831860799391}" type="pres">
      <dgm:prSet presAssocID="{B5EBFE3B-BA2C-4656-956D-E5A3DEF19931}" presName="composite2" presStyleCnt="0"/>
      <dgm:spPr/>
    </dgm:pt>
    <dgm:pt modelId="{8C3CFFD8-D95E-4771-B7EF-EB4368CD081C}" type="pres">
      <dgm:prSet presAssocID="{B5EBFE3B-BA2C-4656-956D-E5A3DEF19931}" presName="background2" presStyleLbl="node2" presStyleIdx="1" presStyleCnt="5"/>
      <dgm:spPr/>
    </dgm:pt>
    <dgm:pt modelId="{33308C0D-E644-4630-BC4F-C9B0833341DD}" type="pres">
      <dgm:prSet presAssocID="{B5EBFE3B-BA2C-4656-956D-E5A3DEF19931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DD0864-5E1C-4381-946D-27A32B622012}" type="pres">
      <dgm:prSet presAssocID="{B5EBFE3B-BA2C-4656-956D-E5A3DEF19931}" presName="hierChild3" presStyleCnt="0"/>
      <dgm:spPr/>
    </dgm:pt>
    <dgm:pt modelId="{9CEA7C7B-7D6B-4F5D-9039-0C5BD49DA723}" type="pres">
      <dgm:prSet presAssocID="{12D2F73D-B2C5-4360-872F-E5A646BBACA2}" presName="Name17" presStyleLbl="parChTrans1D3" presStyleIdx="1" presStyleCnt="5"/>
      <dgm:spPr/>
      <dgm:t>
        <a:bodyPr/>
        <a:lstStyle/>
        <a:p>
          <a:endParaRPr lang="en-US"/>
        </a:p>
      </dgm:t>
    </dgm:pt>
    <dgm:pt modelId="{A470EFD2-4149-433D-9165-84957CE831A8}" type="pres">
      <dgm:prSet presAssocID="{CF809D06-6E88-42BD-BCCF-C8C91452FBD7}" presName="hierRoot3" presStyleCnt="0"/>
      <dgm:spPr/>
    </dgm:pt>
    <dgm:pt modelId="{04FDC932-BA31-496E-BD57-857CDFBE7EB1}" type="pres">
      <dgm:prSet presAssocID="{CF809D06-6E88-42BD-BCCF-C8C91452FBD7}" presName="composite3" presStyleCnt="0"/>
      <dgm:spPr/>
    </dgm:pt>
    <dgm:pt modelId="{DF42D7F4-E232-4BC8-A2A5-7B7594EAFB3D}" type="pres">
      <dgm:prSet presAssocID="{CF809D06-6E88-42BD-BCCF-C8C91452FBD7}" presName="background3" presStyleLbl="node3" presStyleIdx="1" presStyleCnt="5"/>
      <dgm:spPr/>
    </dgm:pt>
    <dgm:pt modelId="{71CAF231-AE2D-4FF5-A3EC-11D10F2C599F}" type="pres">
      <dgm:prSet presAssocID="{CF809D06-6E88-42BD-BCCF-C8C91452FBD7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0DE04F-7177-4B90-B19F-A526E6803E44}" type="pres">
      <dgm:prSet presAssocID="{CF809D06-6E88-42BD-BCCF-C8C91452FBD7}" presName="hierChild4" presStyleCnt="0"/>
      <dgm:spPr/>
    </dgm:pt>
    <dgm:pt modelId="{A272392B-32ED-41DE-A2D8-634668F67CE5}" type="pres">
      <dgm:prSet presAssocID="{D7AE1BD2-7DD9-409D-8A4D-9CB7B7D3C83E}" presName="Name23" presStyleLbl="parChTrans1D4" presStyleIdx="1" presStyleCnt="5"/>
      <dgm:spPr/>
      <dgm:t>
        <a:bodyPr/>
        <a:lstStyle/>
        <a:p>
          <a:endParaRPr lang="en-US"/>
        </a:p>
      </dgm:t>
    </dgm:pt>
    <dgm:pt modelId="{A99CD59E-83D7-434D-A603-5C8DA7EFCAA1}" type="pres">
      <dgm:prSet presAssocID="{9301AE46-EDD6-4A3A-82AF-99877523F152}" presName="hierRoot4" presStyleCnt="0"/>
      <dgm:spPr/>
    </dgm:pt>
    <dgm:pt modelId="{E99E41BC-2100-4775-BD3F-C580D85B53EC}" type="pres">
      <dgm:prSet presAssocID="{9301AE46-EDD6-4A3A-82AF-99877523F152}" presName="composite4" presStyleCnt="0"/>
      <dgm:spPr/>
    </dgm:pt>
    <dgm:pt modelId="{BA985EFF-B802-4F48-85CA-CB04654D63ED}" type="pres">
      <dgm:prSet presAssocID="{9301AE46-EDD6-4A3A-82AF-99877523F152}" presName="background4" presStyleLbl="node4" presStyleIdx="1" presStyleCnt="5"/>
      <dgm:spPr/>
    </dgm:pt>
    <dgm:pt modelId="{B84D24A2-7F7F-45F3-8FAD-46CD33A78F4C}" type="pres">
      <dgm:prSet presAssocID="{9301AE46-EDD6-4A3A-82AF-99877523F152}" presName="text4" presStyleLbl="fgAcc4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7F48CA-CE84-4170-BC47-EB99FBBCAD8A}" type="pres">
      <dgm:prSet presAssocID="{9301AE46-EDD6-4A3A-82AF-99877523F152}" presName="hierChild5" presStyleCnt="0"/>
      <dgm:spPr/>
    </dgm:pt>
    <dgm:pt modelId="{3DCF38DE-5270-4FA7-96B9-44BFA7029841}" type="pres">
      <dgm:prSet presAssocID="{4C78652B-8105-4290-B625-AE28451C5D4C}" presName="Name10" presStyleLbl="parChTrans1D2" presStyleIdx="2" presStyleCnt="5"/>
      <dgm:spPr/>
      <dgm:t>
        <a:bodyPr/>
        <a:lstStyle/>
        <a:p>
          <a:endParaRPr lang="en-US"/>
        </a:p>
      </dgm:t>
    </dgm:pt>
    <dgm:pt modelId="{6D380584-E3DC-4526-8205-598D6E27A140}" type="pres">
      <dgm:prSet presAssocID="{AB7371FB-0269-4352-B922-8D5DFF4D1C1D}" presName="hierRoot2" presStyleCnt="0"/>
      <dgm:spPr/>
    </dgm:pt>
    <dgm:pt modelId="{AA8CDDCE-D93F-482C-8E57-6630F239815B}" type="pres">
      <dgm:prSet presAssocID="{AB7371FB-0269-4352-B922-8D5DFF4D1C1D}" presName="composite2" presStyleCnt="0"/>
      <dgm:spPr/>
    </dgm:pt>
    <dgm:pt modelId="{2F005867-1773-48E5-8D92-782378D0D053}" type="pres">
      <dgm:prSet presAssocID="{AB7371FB-0269-4352-B922-8D5DFF4D1C1D}" presName="background2" presStyleLbl="node2" presStyleIdx="2" presStyleCnt="5"/>
      <dgm:spPr/>
    </dgm:pt>
    <dgm:pt modelId="{A39B415E-D7AA-473F-862C-167BE85AD249}" type="pres">
      <dgm:prSet presAssocID="{AB7371FB-0269-4352-B922-8D5DFF4D1C1D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6E8DB7-F487-4D3F-B51F-BA0E1F8C99AD}" type="pres">
      <dgm:prSet presAssocID="{AB7371FB-0269-4352-B922-8D5DFF4D1C1D}" presName="hierChild3" presStyleCnt="0"/>
      <dgm:spPr/>
    </dgm:pt>
    <dgm:pt modelId="{532DA4AA-FBAC-49FB-98B8-AE36F41F4EF9}" type="pres">
      <dgm:prSet presAssocID="{C2D17ADE-C0D2-40AE-BE2A-97AB5FBD216F}" presName="Name17" presStyleLbl="parChTrans1D3" presStyleIdx="2" presStyleCnt="5"/>
      <dgm:spPr/>
      <dgm:t>
        <a:bodyPr/>
        <a:lstStyle/>
        <a:p>
          <a:endParaRPr lang="en-US"/>
        </a:p>
      </dgm:t>
    </dgm:pt>
    <dgm:pt modelId="{D5021B33-5D89-465B-A1BD-EA509F42A10B}" type="pres">
      <dgm:prSet presAssocID="{D3958831-D92F-480E-AFCE-CA851424FB9C}" presName="hierRoot3" presStyleCnt="0"/>
      <dgm:spPr/>
    </dgm:pt>
    <dgm:pt modelId="{9EC603C9-A5D4-4C4A-8C01-135966737065}" type="pres">
      <dgm:prSet presAssocID="{D3958831-D92F-480E-AFCE-CA851424FB9C}" presName="composite3" presStyleCnt="0"/>
      <dgm:spPr/>
    </dgm:pt>
    <dgm:pt modelId="{622ECB52-86A8-4A8A-8D00-A5A66BCDF4A3}" type="pres">
      <dgm:prSet presAssocID="{D3958831-D92F-480E-AFCE-CA851424FB9C}" presName="background3" presStyleLbl="node3" presStyleIdx="2" presStyleCnt="5"/>
      <dgm:spPr/>
    </dgm:pt>
    <dgm:pt modelId="{25890D57-5D76-4B9E-9E90-985D4D154891}" type="pres">
      <dgm:prSet presAssocID="{D3958831-D92F-480E-AFCE-CA851424FB9C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021F65-9AE9-4552-A2D7-5F27E043CD10}" type="pres">
      <dgm:prSet presAssocID="{D3958831-D92F-480E-AFCE-CA851424FB9C}" presName="hierChild4" presStyleCnt="0"/>
      <dgm:spPr/>
    </dgm:pt>
    <dgm:pt modelId="{5697E45C-6377-4FAB-B9FB-D3526747DF0A}" type="pres">
      <dgm:prSet presAssocID="{9D0690AE-BC33-4951-8E61-91022FA3194A}" presName="Name23" presStyleLbl="parChTrans1D4" presStyleIdx="2" presStyleCnt="5"/>
      <dgm:spPr/>
      <dgm:t>
        <a:bodyPr/>
        <a:lstStyle/>
        <a:p>
          <a:endParaRPr lang="en-US"/>
        </a:p>
      </dgm:t>
    </dgm:pt>
    <dgm:pt modelId="{B2090FFB-068D-4E0F-B4CF-B8B6007C00AF}" type="pres">
      <dgm:prSet presAssocID="{74E1C5A3-E749-40BA-915C-E3DA8DD48428}" presName="hierRoot4" presStyleCnt="0"/>
      <dgm:spPr/>
    </dgm:pt>
    <dgm:pt modelId="{00905C41-1456-4ECC-8951-B0010D7423E2}" type="pres">
      <dgm:prSet presAssocID="{74E1C5A3-E749-40BA-915C-E3DA8DD48428}" presName="composite4" presStyleCnt="0"/>
      <dgm:spPr/>
    </dgm:pt>
    <dgm:pt modelId="{D0A94481-1621-4822-AFA2-CEF66D586F21}" type="pres">
      <dgm:prSet presAssocID="{74E1C5A3-E749-40BA-915C-E3DA8DD48428}" presName="background4" presStyleLbl="node4" presStyleIdx="2" presStyleCnt="5"/>
      <dgm:spPr/>
    </dgm:pt>
    <dgm:pt modelId="{FB8BAB0C-D937-4808-B29C-7AAC53FE445F}" type="pres">
      <dgm:prSet presAssocID="{74E1C5A3-E749-40BA-915C-E3DA8DD48428}" presName="text4" presStyleLbl="fgAcc4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F2B338-B7DC-47BB-BC16-4C5E684F630E}" type="pres">
      <dgm:prSet presAssocID="{74E1C5A3-E749-40BA-915C-E3DA8DD48428}" presName="hierChild5" presStyleCnt="0"/>
      <dgm:spPr/>
    </dgm:pt>
    <dgm:pt modelId="{8ABA6A24-F8FD-4C2D-8E7C-9D6535C0B525}" type="pres">
      <dgm:prSet presAssocID="{FC291B0B-A3E7-4F5E-A96E-EAD3B2109792}" presName="Name10" presStyleLbl="parChTrans1D2" presStyleIdx="3" presStyleCnt="5"/>
      <dgm:spPr/>
      <dgm:t>
        <a:bodyPr/>
        <a:lstStyle/>
        <a:p>
          <a:endParaRPr lang="en-US"/>
        </a:p>
      </dgm:t>
    </dgm:pt>
    <dgm:pt modelId="{B113C97E-DD48-4364-B7E2-48A341AACBD6}" type="pres">
      <dgm:prSet presAssocID="{7890C9D4-2A4C-4F4B-9177-C5143A9A4883}" presName="hierRoot2" presStyleCnt="0"/>
      <dgm:spPr/>
    </dgm:pt>
    <dgm:pt modelId="{BEDB6B3D-7910-4937-A68A-2B678C888C2D}" type="pres">
      <dgm:prSet presAssocID="{7890C9D4-2A4C-4F4B-9177-C5143A9A4883}" presName="composite2" presStyleCnt="0"/>
      <dgm:spPr/>
    </dgm:pt>
    <dgm:pt modelId="{1BE7FD70-EAEB-4D55-8101-1BD1B72757D2}" type="pres">
      <dgm:prSet presAssocID="{7890C9D4-2A4C-4F4B-9177-C5143A9A4883}" presName="background2" presStyleLbl="node2" presStyleIdx="3" presStyleCnt="5"/>
      <dgm:spPr/>
    </dgm:pt>
    <dgm:pt modelId="{16486C85-7289-4F41-BF00-6EBCC56D5294}" type="pres">
      <dgm:prSet presAssocID="{7890C9D4-2A4C-4F4B-9177-C5143A9A4883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8DE017-CDBE-4223-9D34-7F3A1D02C459}" type="pres">
      <dgm:prSet presAssocID="{7890C9D4-2A4C-4F4B-9177-C5143A9A4883}" presName="hierChild3" presStyleCnt="0"/>
      <dgm:spPr/>
    </dgm:pt>
    <dgm:pt modelId="{42D27D21-C519-458A-89EA-D48BE6FB41B1}" type="pres">
      <dgm:prSet presAssocID="{5CCBD5D1-7469-49D3-BFCA-4FDF1977B90C}" presName="Name17" presStyleLbl="parChTrans1D3" presStyleIdx="3" presStyleCnt="5"/>
      <dgm:spPr/>
      <dgm:t>
        <a:bodyPr/>
        <a:lstStyle/>
        <a:p>
          <a:endParaRPr lang="en-US"/>
        </a:p>
      </dgm:t>
    </dgm:pt>
    <dgm:pt modelId="{46056569-28DD-49F0-B469-06689C28A2DA}" type="pres">
      <dgm:prSet presAssocID="{AA3E397A-52CC-41F7-9482-121CEB7907E1}" presName="hierRoot3" presStyleCnt="0"/>
      <dgm:spPr/>
    </dgm:pt>
    <dgm:pt modelId="{D9309D18-B5A1-45AD-95A3-462BEEE968A6}" type="pres">
      <dgm:prSet presAssocID="{AA3E397A-52CC-41F7-9482-121CEB7907E1}" presName="composite3" presStyleCnt="0"/>
      <dgm:spPr/>
    </dgm:pt>
    <dgm:pt modelId="{82E9A4E2-1F96-4343-A574-6283836EE323}" type="pres">
      <dgm:prSet presAssocID="{AA3E397A-52CC-41F7-9482-121CEB7907E1}" presName="background3" presStyleLbl="node3" presStyleIdx="3" presStyleCnt="5"/>
      <dgm:spPr/>
    </dgm:pt>
    <dgm:pt modelId="{B259150C-155A-410C-B3BD-5120E9064BEC}" type="pres">
      <dgm:prSet presAssocID="{AA3E397A-52CC-41F7-9482-121CEB7907E1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346C66-D12A-4876-ADD0-EC8F76CBE8FC}" type="pres">
      <dgm:prSet presAssocID="{AA3E397A-52CC-41F7-9482-121CEB7907E1}" presName="hierChild4" presStyleCnt="0"/>
      <dgm:spPr/>
    </dgm:pt>
    <dgm:pt modelId="{342B5BE4-7D18-4B68-BC2C-8D31FC2365A6}" type="pres">
      <dgm:prSet presAssocID="{5CDE116A-8856-4ECD-AE55-7446CA388CD3}" presName="Name23" presStyleLbl="parChTrans1D4" presStyleIdx="3" presStyleCnt="5"/>
      <dgm:spPr/>
      <dgm:t>
        <a:bodyPr/>
        <a:lstStyle/>
        <a:p>
          <a:endParaRPr lang="en-US"/>
        </a:p>
      </dgm:t>
    </dgm:pt>
    <dgm:pt modelId="{EC51AC99-EBA4-43BB-A032-8B24E1CB0A54}" type="pres">
      <dgm:prSet presAssocID="{520DE8EB-AB50-4E3F-99A7-2229056587B4}" presName="hierRoot4" presStyleCnt="0"/>
      <dgm:spPr/>
    </dgm:pt>
    <dgm:pt modelId="{404C30D5-995A-40BF-8F4A-8E2B8ECD86A8}" type="pres">
      <dgm:prSet presAssocID="{520DE8EB-AB50-4E3F-99A7-2229056587B4}" presName="composite4" presStyleCnt="0"/>
      <dgm:spPr/>
    </dgm:pt>
    <dgm:pt modelId="{2EDBD192-5075-4932-A785-9A0B8BE26AE0}" type="pres">
      <dgm:prSet presAssocID="{520DE8EB-AB50-4E3F-99A7-2229056587B4}" presName="background4" presStyleLbl="node4" presStyleIdx="3" presStyleCnt="5"/>
      <dgm:spPr/>
    </dgm:pt>
    <dgm:pt modelId="{A44CCFA4-DA93-4A5D-8B33-CA01E734DCBD}" type="pres">
      <dgm:prSet presAssocID="{520DE8EB-AB50-4E3F-99A7-2229056587B4}" presName="text4" presStyleLbl="fgAcc4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35B568-DAC6-4970-9AFE-432F53DF9CAE}" type="pres">
      <dgm:prSet presAssocID="{520DE8EB-AB50-4E3F-99A7-2229056587B4}" presName="hierChild5" presStyleCnt="0"/>
      <dgm:spPr/>
    </dgm:pt>
    <dgm:pt modelId="{9E7C8960-38E3-4493-A257-DEC0C88B7F48}" type="pres">
      <dgm:prSet presAssocID="{667DCFAD-8EC1-40EF-9468-5ACD76518139}" presName="Name10" presStyleLbl="parChTrans1D2" presStyleIdx="4" presStyleCnt="5"/>
      <dgm:spPr/>
      <dgm:t>
        <a:bodyPr/>
        <a:lstStyle/>
        <a:p>
          <a:endParaRPr lang="en-US"/>
        </a:p>
      </dgm:t>
    </dgm:pt>
    <dgm:pt modelId="{B226C3BF-2876-40D9-BC5D-B6A68DD23F00}" type="pres">
      <dgm:prSet presAssocID="{CFEB1E93-9888-45BD-AC90-2B85F6DB0393}" presName="hierRoot2" presStyleCnt="0"/>
      <dgm:spPr/>
    </dgm:pt>
    <dgm:pt modelId="{8757E2C8-D44E-4AED-BFEE-4B0097ECAC25}" type="pres">
      <dgm:prSet presAssocID="{CFEB1E93-9888-45BD-AC90-2B85F6DB0393}" presName="composite2" presStyleCnt="0"/>
      <dgm:spPr/>
    </dgm:pt>
    <dgm:pt modelId="{9EF748F0-1420-4DA5-942D-8F9C7E103485}" type="pres">
      <dgm:prSet presAssocID="{CFEB1E93-9888-45BD-AC90-2B85F6DB0393}" presName="background2" presStyleLbl="node2" presStyleIdx="4" presStyleCnt="5"/>
      <dgm:spPr/>
    </dgm:pt>
    <dgm:pt modelId="{D05EFEF3-4E18-482A-8656-5C95D781A705}" type="pres">
      <dgm:prSet presAssocID="{CFEB1E93-9888-45BD-AC90-2B85F6DB0393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986849-65C6-4FF7-B0DE-D99B00E081F9}" type="pres">
      <dgm:prSet presAssocID="{CFEB1E93-9888-45BD-AC90-2B85F6DB0393}" presName="hierChild3" presStyleCnt="0"/>
      <dgm:spPr/>
    </dgm:pt>
    <dgm:pt modelId="{CF36FA13-413D-4C73-B902-C01B66C0B52A}" type="pres">
      <dgm:prSet presAssocID="{D78778DE-A907-4074-981E-1A8E976631DB}" presName="Name17" presStyleLbl="parChTrans1D3" presStyleIdx="4" presStyleCnt="5"/>
      <dgm:spPr/>
      <dgm:t>
        <a:bodyPr/>
        <a:lstStyle/>
        <a:p>
          <a:endParaRPr lang="en-US"/>
        </a:p>
      </dgm:t>
    </dgm:pt>
    <dgm:pt modelId="{BE0061C4-DB15-4174-A0FF-2AA2AC184B1F}" type="pres">
      <dgm:prSet presAssocID="{521AEAC3-6197-4C0F-8B20-1941A392E238}" presName="hierRoot3" presStyleCnt="0"/>
      <dgm:spPr/>
    </dgm:pt>
    <dgm:pt modelId="{63FE721B-9447-43C8-AEA1-4EDA7CD70DB4}" type="pres">
      <dgm:prSet presAssocID="{521AEAC3-6197-4C0F-8B20-1941A392E238}" presName="composite3" presStyleCnt="0"/>
      <dgm:spPr/>
    </dgm:pt>
    <dgm:pt modelId="{FAB9FB63-E3D7-4A68-B6B5-F331F1DA52CC}" type="pres">
      <dgm:prSet presAssocID="{521AEAC3-6197-4C0F-8B20-1941A392E238}" presName="background3" presStyleLbl="node3" presStyleIdx="4" presStyleCnt="5"/>
      <dgm:spPr/>
    </dgm:pt>
    <dgm:pt modelId="{02B2B27B-7A30-49B4-8FF9-A3BF34222820}" type="pres">
      <dgm:prSet presAssocID="{521AEAC3-6197-4C0F-8B20-1941A392E238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AE8664-E3ED-4BA0-97D1-A1014B051705}" type="pres">
      <dgm:prSet presAssocID="{521AEAC3-6197-4C0F-8B20-1941A392E238}" presName="hierChild4" presStyleCnt="0"/>
      <dgm:spPr/>
    </dgm:pt>
    <dgm:pt modelId="{EEDFA18E-DCA4-4953-AA88-BEF85A146094}" type="pres">
      <dgm:prSet presAssocID="{F1766A3B-0358-44BC-AF24-47864E19EA28}" presName="Name23" presStyleLbl="parChTrans1D4" presStyleIdx="4" presStyleCnt="5"/>
      <dgm:spPr/>
      <dgm:t>
        <a:bodyPr/>
        <a:lstStyle/>
        <a:p>
          <a:endParaRPr lang="en-US"/>
        </a:p>
      </dgm:t>
    </dgm:pt>
    <dgm:pt modelId="{8A97C4A8-862A-4C19-8F69-8F606EC966AC}" type="pres">
      <dgm:prSet presAssocID="{4B9CD325-5303-4E7F-A191-22A415DCE779}" presName="hierRoot4" presStyleCnt="0"/>
      <dgm:spPr/>
    </dgm:pt>
    <dgm:pt modelId="{C2C2786F-AD8D-4375-AA1F-2E059B82C5BA}" type="pres">
      <dgm:prSet presAssocID="{4B9CD325-5303-4E7F-A191-22A415DCE779}" presName="composite4" presStyleCnt="0"/>
      <dgm:spPr/>
    </dgm:pt>
    <dgm:pt modelId="{F8746CDF-9856-47E2-9182-F3DE852A7CED}" type="pres">
      <dgm:prSet presAssocID="{4B9CD325-5303-4E7F-A191-22A415DCE779}" presName="background4" presStyleLbl="node4" presStyleIdx="4" presStyleCnt="5"/>
      <dgm:spPr/>
    </dgm:pt>
    <dgm:pt modelId="{470F4914-B9CC-4A6D-9E33-9185005513AB}" type="pres">
      <dgm:prSet presAssocID="{4B9CD325-5303-4E7F-A191-22A415DCE779}" presName="text4" presStyleLbl="fgAcc4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4A50C8-5CB0-46FC-94DC-F2B12356F5F1}" type="pres">
      <dgm:prSet presAssocID="{4B9CD325-5303-4E7F-A191-22A415DCE779}" presName="hierChild5" presStyleCnt="0"/>
      <dgm:spPr/>
    </dgm:pt>
  </dgm:ptLst>
  <dgm:cxnLst>
    <dgm:cxn modelId="{53EEEC47-43D7-4AAF-89BE-FBAC246A8ECA}" type="presOf" srcId="{4C78652B-8105-4290-B625-AE28451C5D4C}" destId="{3DCF38DE-5270-4FA7-96B9-44BFA7029841}" srcOrd="0" destOrd="0" presId="urn:microsoft.com/office/officeart/2005/8/layout/hierarchy1"/>
    <dgm:cxn modelId="{1C63897D-E42B-48EA-8AD4-DE4A63948786}" type="presOf" srcId="{D3958831-D92F-480E-AFCE-CA851424FB9C}" destId="{25890D57-5D76-4B9E-9E90-985D4D154891}" srcOrd="0" destOrd="0" presId="urn:microsoft.com/office/officeart/2005/8/layout/hierarchy1"/>
    <dgm:cxn modelId="{435670AB-B54B-47FB-A57A-E38E886E5C20}" type="presOf" srcId="{27FD2563-28C3-4A3B-9D48-F143D4E03710}" destId="{570B5760-5B95-4F26-B321-5BC1221E3662}" srcOrd="0" destOrd="0" presId="urn:microsoft.com/office/officeart/2005/8/layout/hierarchy1"/>
    <dgm:cxn modelId="{2A4D4B65-E316-4AB4-A7D7-3CFFBBC416F2}" type="presOf" srcId="{667DCFAD-8EC1-40EF-9468-5ACD76518139}" destId="{9E7C8960-38E3-4493-A257-DEC0C88B7F48}" srcOrd="0" destOrd="0" presId="urn:microsoft.com/office/officeart/2005/8/layout/hierarchy1"/>
    <dgm:cxn modelId="{F04EB8CB-6C91-4339-9091-83C08902E568}" type="presOf" srcId="{0D3E442B-D698-493C-8B84-AA3AD8139A15}" destId="{252CD825-E361-4ABA-9755-E438001197CC}" srcOrd="0" destOrd="0" presId="urn:microsoft.com/office/officeart/2005/8/layout/hierarchy1"/>
    <dgm:cxn modelId="{93BEDB30-C27A-4C77-A86B-542339719897}" srcId="{AA3E397A-52CC-41F7-9482-121CEB7907E1}" destId="{520DE8EB-AB50-4E3F-99A7-2229056587B4}" srcOrd="0" destOrd="0" parTransId="{5CDE116A-8856-4ECD-AE55-7446CA388CD3}" sibTransId="{962F2870-3718-4D37-BC6D-6372FD7E3CAF}"/>
    <dgm:cxn modelId="{E5AE5ED8-3DB4-439F-A93B-8F7B31305939}" type="presOf" srcId="{C2D17ADE-C0D2-40AE-BE2A-97AB5FBD216F}" destId="{532DA4AA-FBAC-49FB-98B8-AE36F41F4EF9}" srcOrd="0" destOrd="0" presId="urn:microsoft.com/office/officeart/2005/8/layout/hierarchy1"/>
    <dgm:cxn modelId="{977BE905-327E-4872-B38D-ABC97B4E1A7C}" srcId="{CF809D06-6E88-42BD-BCCF-C8C91452FBD7}" destId="{9301AE46-EDD6-4A3A-82AF-99877523F152}" srcOrd="0" destOrd="0" parTransId="{D7AE1BD2-7DD9-409D-8A4D-9CB7B7D3C83E}" sibTransId="{3EC0373A-E63A-4E2B-8443-58FEA1A2175D}"/>
    <dgm:cxn modelId="{FB284200-6EC7-44C6-9489-6E9BAE2AC2FC}" type="presOf" srcId="{5CADB055-AE5C-4E99-B12D-447B683A1CDF}" destId="{6E0AA111-DD1D-4F9B-A411-AC3F65140B2B}" srcOrd="0" destOrd="0" presId="urn:microsoft.com/office/officeart/2005/8/layout/hierarchy1"/>
    <dgm:cxn modelId="{73B8F321-C322-4B9C-B87F-BFC190178470}" srcId="{CFEB1E93-9888-45BD-AC90-2B85F6DB0393}" destId="{521AEAC3-6197-4C0F-8B20-1941A392E238}" srcOrd="0" destOrd="0" parTransId="{D78778DE-A907-4074-981E-1A8E976631DB}" sibTransId="{07AE3F3F-41A1-4309-9EDD-18C47BCF90F5}"/>
    <dgm:cxn modelId="{A127E495-22C9-434F-93CB-54BD30078E2C}" type="presOf" srcId="{5CDE116A-8856-4ECD-AE55-7446CA388CD3}" destId="{342B5BE4-7D18-4B68-BC2C-8D31FC2365A6}" srcOrd="0" destOrd="0" presId="urn:microsoft.com/office/officeart/2005/8/layout/hierarchy1"/>
    <dgm:cxn modelId="{2CF33CE1-1294-4B25-94B9-D7F444902DC7}" type="presOf" srcId="{D7AE1BD2-7DD9-409D-8A4D-9CB7B7D3C83E}" destId="{A272392B-32ED-41DE-A2D8-634668F67CE5}" srcOrd="0" destOrd="0" presId="urn:microsoft.com/office/officeart/2005/8/layout/hierarchy1"/>
    <dgm:cxn modelId="{E01601AD-66C6-4A37-A230-027170853763}" type="presOf" srcId="{5077B59F-26B5-4342-9446-C08DAD69997A}" destId="{7C010D5B-3447-4997-8419-4C7C5FBA03CC}" srcOrd="0" destOrd="0" presId="urn:microsoft.com/office/officeart/2005/8/layout/hierarchy1"/>
    <dgm:cxn modelId="{748C2377-451D-42F9-805E-086CF999A92A}" srcId="{02E04C19-04AF-4644-B857-A2C27EBF7F26}" destId="{7890C9D4-2A4C-4F4B-9177-C5143A9A4883}" srcOrd="3" destOrd="0" parTransId="{FC291B0B-A3E7-4F5E-A96E-EAD3B2109792}" sibTransId="{A8E9912C-AA81-4FF7-B1FE-EDFB71E3E65E}"/>
    <dgm:cxn modelId="{2DA49BE1-5065-452E-A943-A9747FD9BBCA}" srcId="{02E04C19-04AF-4644-B857-A2C27EBF7F26}" destId="{CFEB1E93-9888-45BD-AC90-2B85F6DB0393}" srcOrd="4" destOrd="0" parTransId="{667DCFAD-8EC1-40EF-9468-5ACD76518139}" sibTransId="{15E0477D-F45D-437D-A6B0-AD38E8C6A978}"/>
    <dgm:cxn modelId="{32B06CE7-26C1-4AF8-AF7C-2B31F4807E16}" type="presOf" srcId="{B9C3E7D9-D889-4A39-B21A-7358D04B6949}" destId="{3FFAF4C1-F264-4622-A261-41D1FFED3C5A}" srcOrd="0" destOrd="0" presId="urn:microsoft.com/office/officeart/2005/8/layout/hierarchy1"/>
    <dgm:cxn modelId="{3D9716A4-CC3C-4543-9023-B93F5BB9F350}" srcId="{02E04C19-04AF-4644-B857-A2C27EBF7F26}" destId="{E667312F-53FC-4EF7-96EF-95A0CE8F94B6}" srcOrd="0" destOrd="0" parTransId="{0D3E442B-D698-493C-8B84-AA3AD8139A15}" sibTransId="{769310AB-E032-43E6-AF28-6AFCE94F48FA}"/>
    <dgm:cxn modelId="{7E8E2917-A9E7-46B3-A03C-306998DF6B8A}" type="presOf" srcId="{5CCBD5D1-7469-49D3-BFCA-4FDF1977B90C}" destId="{42D27D21-C519-458A-89EA-D48BE6FB41B1}" srcOrd="0" destOrd="0" presId="urn:microsoft.com/office/officeart/2005/8/layout/hierarchy1"/>
    <dgm:cxn modelId="{7257BD2E-F4E5-4758-9867-675602EE90C7}" type="presOf" srcId="{CFEB1E93-9888-45BD-AC90-2B85F6DB0393}" destId="{D05EFEF3-4E18-482A-8656-5C95D781A705}" srcOrd="0" destOrd="0" presId="urn:microsoft.com/office/officeart/2005/8/layout/hierarchy1"/>
    <dgm:cxn modelId="{9850050E-3C22-4449-A581-B7B9839BFC5C}" type="presOf" srcId="{E6AE2D52-5272-4004-8D4D-23D05910C8ED}" destId="{541F9538-2E1B-4159-8C86-44FB397B45CD}" srcOrd="0" destOrd="0" presId="urn:microsoft.com/office/officeart/2005/8/layout/hierarchy1"/>
    <dgm:cxn modelId="{9179032B-6D77-4A35-BC4F-C385FA68B9EC}" srcId="{B5EBFE3B-BA2C-4656-956D-E5A3DEF19931}" destId="{CF809D06-6E88-42BD-BCCF-C8C91452FBD7}" srcOrd="0" destOrd="0" parTransId="{12D2F73D-B2C5-4360-872F-E5A646BBACA2}" sibTransId="{06D6B5F4-81AA-4782-B25D-91F8AA7EEB3B}"/>
    <dgm:cxn modelId="{58B9A4B2-C786-4D23-A9EB-C1637F2D3238}" srcId="{27FD2563-28C3-4A3B-9D48-F143D4E03710}" destId="{02E04C19-04AF-4644-B857-A2C27EBF7F26}" srcOrd="0" destOrd="0" parTransId="{7F6948D7-2CAA-4506-82B5-12E288281D45}" sibTransId="{3B19AD5B-0EAE-4081-9107-AF23AE761D21}"/>
    <dgm:cxn modelId="{87F08D8C-35F4-4270-8A5B-C817AC43F0CA}" srcId="{02E04C19-04AF-4644-B857-A2C27EBF7F26}" destId="{AB7371FB-0269-4352-B922-8D5DFF4D1C1D}" srcOrd="2" destOrd="0" parTransId="{4C78652B-8105-4290-B625-AE28451C5D4C}" sibTransId="{2999FE0B-1802-41A3-81B4-331E2973421B}"/>
    <dgm:cxn modelId="{177B9D4B-6E8D-409B-9D4E-13B67713B8C4}" type="presOf" srcId="{02E04C19-04AF-4644-B857-A2C27EBF7F26}" destId="{4F48AD0E-B2B2-482F-BCEE-DA1958430907}" srcOrd="0" destOrd="0" presId="urn:microsoft.com/office/officeart/2005/8/layout/hierarchy1"/>
    <dgm:cxn modelId="{7C3AA0A5-2C77-4F32-8759-E40981BC5372}" type="presOf" srcId="{B5EBFE3B-BA2C-4656-956D-E5A3DEF19931}" destId="{33308C0D-E644-4630-BC4F-C9B0833341DD}" srcOrd="0" destOrd="0" presId="urn:microsoft.com/office/officeart/2005/8/layout/hierarchy1"/>
    <dgm:cxn modelId="{6D1E9032-B5CB-48D2-AAAD-ECEDA55AF37D}" type="presOf" srcId="{9D0690AE-BC33-4951-8E61-91022FA3194A}" destId="{5697E45C-6377-4FAB-B9FB-D3526747DF0A}" srcOrd="0" destOrd="0" presId="urn:microsoft.com/office/officeart/2005/8/layout/hierarchy1"/>
    <dgm:cxn modelId="{C8DC09EB-F6D3-492F-A40E-0C289DB4DFFE}" type="presOf" srcId="{9301AE46-EDD6-4A3A-82AF-99877523F152}" destId="{B84D24A2-7F7F-45F3-8FAD-46CD33A78F4C}" srcOrd="0" destOrd="0" presId="urn:microsoft.com/office/officeart/2005/8/layout/hierarchy1"/>
    <dgm:cxn modelId="{058B37FD-2DB6-4D40-981D-CFB43C57AF7B}" type="presOf" srcId="{FC291B0B-A3E7-4F5E-A96E-EAD3B2109792}" destId="{8ABA6A24-F8FD-4C2D-8E7C-9D6535C0B525}" srcOrd="0" destOrd="0" presId="urn:microsoft.com/office/officeart/2005/8/layout/hierarchy1"/>
    <dgm:cxn modelId="{3753AEE0-5DA4-479E-AF6C-1C0C9A189DFA}" type="presOf" srcId="{521AEAC3-6197-4C0F-8B20-1941A392E238}" destId="{02B2B27B-7A30-49B4-8FF9-A3BF34222820}" srcOrd="0" destOrd="0" presId="urn:microsoft.com/office/officeart/2005/8/layout/hierarchy1"/>
    <dgm:cxn modelId="{0D69CE1D-4A5D-4637-883C-1FE7F4CE022E}" type="presOf" srcId="{AA3E397A-52CC-41F7-9482-121CEB7907E1}" destId="{B259150C-155A-410C-B3BD-5120E9064BEC}" srcOrd="0" destOrd="0" presId="urn:microsoft.com/office/officeart/2005/8/layout/hierarchy1"/>
    <dgm:cxn modelId="{CF1C31F3-3FBA-4979-8B38-5B956BAD1313}" type="presOf" srcId="{AB7371FB-0269-4352-B922-8D5DFF4D1C1D}" destId="{A39B415E-D7AA-473F-862C-167BE85AD249}" srcOrd="0" destOrd="0" presId="urn:microsoft.com/office/officeart/2005/8/layout/hierarchy1"/>
    <dgm:cxn modelId="{7D147A1D-5714-4EE7-9204-6B90CAEBA23F}" srcId="{7890C9D4-2A4C-4F4B-9177-C5143A9A4883}" destId="{AA3E397A-52CC-41F7-9482-121CEB7907E1}" srcOrd="0" destOrd="0" parTransId="{5CCBD5D1-7469-49D3-BFCA-4FDF1977B90C}" sibTransId="{25C4A4C7-9DEA-4E0E-92A0-A249AB6D0294}"/>
    <dgm:cxn modelId="{0FCC8716-980F-4B58-B900-45273AA60BB0}" type="presOf" srcId="{D78778DE-A907-4074-981E-1A8E976631DB}" destId="{CF36FA13-413D-4C73-B902-C01B66C0B52A}" srcOrd="0" destOrd="0" presId="urn:microsoft.com/office/officeart/2005/8/layout/hierarchy1"/>
    <dgm:cxn modelId="{D003DFFA-AC7B-445B-8F14-E97FF43B3870}" srcId="{521AEAC3-6197-4C0F-8B20-1941A392E238}" destId="{4B9CD325-5303-4E7F-A191-22A415DCE779}" srcOrd="0" destOrd="0" parTransId="{F1766A3B-0358-44BC-AF24-47864E19EA28}" sibTransId="{24DDB04E-9382-469D-AB70-953A54655FE9}"/>
    <dgm:cxn modelId="{8AF8009F-2FC5-4ECE-B801-F643B71D41F2}" srcId="{02E04C19-04AF-4644-B857-A2C27EBF7F26}" destId="{B5EBFE3B-BA2C-4656-956D-E5A3DEF19931}" srcOrd="1" destOrd="0" parTransId="{5077B59F-26B5-4342-9446-C08DAD69997A}" sibTransId="{4EC5CEB7-5A2E-4E46-BD27-D9B2C883133F}"/>
    <dgm:cxn modelId="{702C7B32-BE77-4637-901F-52EAA12B0961}" type="presOf" srcId="{74E1C5A3-E749-40BA-915C-E3DA8DD48428}" destId="{FB8BAB0C-D937-4808-B29C-7AAC53FE445F}" srcOrd="0" destOrd="0" presId="urn:microsoft.com/office/officeart/2005/8/layout/hierarchy1"/>
    <dgm:cxn modelId="{FECB422B-B66B-47F8-9D23-B00055B7EC56}" type="presOf" srcId="{4B9CD325-5303-4E7F-A191-22A415DCE779}" destId="{470F4914-B9CC-4A6D-9E33-9185005513AB}" srcOrd="0" destOrd="0" presId="urn:microsoft.com/office/officeart/2005/8/layout/hierarchy1"/>
    <dgm:cxn modelId="{CF115475-1F3F-4D4B-8889-0C7ECB2ED292}" srcId="{AB7371FB-0269-4352-B922-8D5DFF4D1C1D}" destId="{D3958831-D92F-480E-AFCE-CA851424FB9C}" srcOrd="0" destOrd="0" parTransId="{C2D17ADE-C0D2-40AE-BE2A-97AB5FBD216F}" sibTransId="{20435D7A-59A4-4B23-BB3B-B9909F0050ED}"/>
    <dgm:cxn modelId="{0E4D511F-26C4-4945-AAD5-054BBDA172AB}" type="presOf" srcId="{E667312F-53FC-4EF7-96EF-95A0CE8F94B6}" destId="{37FDB52B-72D7-45C8-A1E1-C7A4FCB6A9B3}" srcOrd="0" destOrd="0" presId="urn:microsoft.com/office/officeart/2005/8/layout/hierarchy1"/>
    <dgm:cxn modelId="{8E0D198F-3F68-4882-90A2-BA7D56A90F9C}" type="presOf" srcId="{CF809D06-6E88-42BD-BCCF-C8C91452FBD7}" destId="{71CAF231-AE2D-4FF5-A3EC-11D10F2C599F}" srcOrd="0" destOrd="0" presId="urn:microsoft.com/office/officeart/2005/8/layout/hierarchy1"/>
    <dgm:cxn modelId="{9424842D-C2B8-4D9A-87EA-39C5BD8101D4}" srcId="{D3958831-D92F-480E-AFCE-CA851424FB9C}" destId="{74E1C5A3-E749-40BA-915C-E3DA8DD48428}" srcOrd="0" destOrd="0" parTransId="{9D0690AE-BC33-4951-8E61-91022FA3194A}" sibTransId="{9B37DF49-3AC6-4B90-AB30-AD0669EE71D4}"/>
    <dgm:cxn modelId="{1A6F913C-2120-4035-AA73-3B04692290F8}" srcId="{5CADB055-AE5C-4E99-B12D-447B683A1CDF}" destId="{E6AE2D52-5272-4004-8D4D-23D05910C8ED}" srcOrd="0" destOrd="0" parTransId="{B9C3E7D9-D889-4A39-B21A-7358D04B6949}" sibTransId="{D877B615-5ED9-4414-A893-DCD88795C4BF}"/>
    <dgm:cxn modelId="{BEABEE64-B03A-4EB9-9C7E-F9B52EC37A55}" type="presOf" srcId="{F1766A3B-0358-44BC-AF24-47864E19EA28}" destId="{EEDFA18E-DCA4-4953-AA88-BEF85A146094}" srcOrd="0" destOrd="0" presId="urn:microsoft.com/office/officeart/2005/8/layout/hierarchy1"/>
    <dgm:cxn modelId="{35796C06-A4AA-4726-852B-DDA1F8A77518}" srcId="{E667312F-53FC-4EF7-96EF-95A0CE8F94B6}" destId="{5CADB055-AE5C-4E99-B12D-447B683A1CDF}" srcOrd="0" destOrd="0" parTransId="{D2BA6AE4-D9CC-40F1-99A9-C419A9DC0C31}" sibTransId="{CCF61AF3-8DA0-43E3-8B49-DA927FD39417}"/>
    <dgm:cxn modelId="{C4EDE8BA-C289-4EC3-B377-AFE0175324D1}" type="presOf" srcId="{12D2F73D-B2C5-4360-872F-E5A646BBACA2}" destId="{9CEA7C7B-7D6B-4F5D-9039-0C5BD49DA723}" srcOrd="0" destOrd="0" presId="urn:microsoft.com/office/officeart/2005/8/layout/hierarchy1"/>
    <dgm:cxn modelId="{1AAE1146-9201-447A-9BD5-1B11CCBAC77B}" type="presOf" srcId="{7890C9D4-2A4C-4F4B-9177-C5143A9A4883}" destId="{16486C85-7289-4F41-BF00-6EBCC56D5294}" srcOrd="0" destOrd="0" presId="urn:microsoft.com/office/officeart/2005/8/layout/hierarchy1"/>
    <dgm:cxn modelId="{A9DED2FE-A67B-4025-8DCD-67FD35EBA3F0}" type="presOf" srcId="{D2BA6AE4-D9CC-40F1-99A9-C419A9DC0C31}" destId="{B000FB66-2AEA-4A68-B29A-F054A47AE8E0}" srcOrd="0" destOrd="0" presId="urn:microsoft.com/office/officeart/2005/8/layout/hierarchy1"/>
    <dgm:cxn modelId="{7C061A49-66A5-409F-A84D-CCEC29D3F2B2}" type="presOf" srcId="{520DE8EB-AB50-4E3F-99A7-2229056587B4}" destId="{A44CCFA4-DA93-4A5D-8B33-CA01E734DCBD}" srcOrd="0" destOrd="0" presId="urn:microsoft.com/office/officeart/2005/8/layout/hierarchy1"/>
    <dgm:cxn modelId="{DF971A0A-E74B-46F1-99BB-D3B394565BE2}" type="presParOf" srcId="{570B5760-5B95-4F26-B321-5BC1221E3662}" destId="{C2E77E53-9082-4EE7-884C-4C50886B3A4A}" srcOrd="0" destOrd="0" presId="urn:microsoft.com/office/officeart/2005/8/layout/hierarchy1"/>
    <dgm:cxn modelId="{4F2F5601-647A-482F-9194-E1FA263D36FF}" type="presParOf" srcId="{C2E77E53-9082-4EE7-884C-4C50886B3A4A}" destId="{33DA6F7E-BC00-4823-BCF9-0E24CA316B45}" srcOrd="0" destOrd="0" presId="urn:microsoft.com/office/officeart/2005/8/layout/hierarchy1"/>
    <dgm:cxn modelId="{A5F0485D-846F-484E-B9EA-9AA616D3B730}" type="presParOf" srcId="{33DA6F7E-BC00-4823-BCF9-0E24CA316B45}" destId="{C0A6B0F8-6E2B-4FA6-A150-85325156C16B}" srcOrd="0" destOrd="0" presId="urn:microsoft.com/office/officeart/2005/8/layout/hierarchy1"/>
    <dgm:cxn modelId="{98A46449-158A-4328-859E-A013CC342900}" type="presParOf" srcId="{33DA6F7E-BC00-4823-BCF9-0E24CA316B45}" destId="{4F48AD0E-B2B2-482F-BCEE-DA1958430907}" srcOrd="1" destOrd="0" presId="urn:microsoft.com/office/officeart/2005/8/layout/hierarchy1"/>
    <dgm:cxn modelId="{7EF75EE8-1917-401B-9799-3E3CD6532C39}" type="presParOf" srcId="{C2E77E53-9082-4EE7-884C-4C50886B3A4A}" destId="{C2DE3DE2-9CC8-4893-A4BE-FCD564FADB30}" srcOrd="1" destOrd="0" presId="urn:microsoft.com/office/officeart/2005/8/layout/hierarchy1"/>
    <dgm:cxn modelId="{F291C8BD-581E-4180-B5E9-9097F9C9E327}" type="presParOf" srcId="{C2DE3DE2-9CC8-4893-A4BE-FCD564FADB30}" destId="{252CD825-E361-4ABA-9755-E438001197CC}" srcOrd="0" destOrd="0" presId="urn:microsoft.com/office/officeart/2005/8/layout/hierarchy1"/>
    <dgm:cxn modelId="{E313C354-444E-417B-900B-FE5EA42EF6D1}" type="presParOf" srcId="{C2DE3DE2-9CC8-4893-A4BE-FCD564FADB30}" destId="{33ACB7D8-948B-4430-B07C-6BE4E1BB8B05}" srcOrd="1" destOrd="0" presId="urn:microsoft.com/office/officeart/2005/8/layout/hierarchy1"/>
    <dgm:cxn modelId="{8C28C7E7-699F-457B-B3D4-94F9988588AB}" type="presParOf" srcId="{33ACB7D8-948B-4430-B07C-6BE4E1BB8B05}" destId="{1AA1AF79-11C2-44E5-8B6F-6F2390F3A99F}" srcOrd="0" destOrd="0" presId="urn:microsoft.com/office/officeart/2005/8/layout/hierarchy1"/>
    <dgm:cxn modelId="{7909B2CD-9187-4562-AE96-DBCA34E8B200}" type="presParOf" srcId="{1AA1AF79-11C2-44E5-8B6F-6F2390F3A99F}" destId="{56755B7F-CAE2-46FF-A2E6-3C406BEAE423}" srcOrd="0" destOrd="0" presId="urn:microsoft.com/office/officeart/2005/8/layout/hierarchy1"/>
    <dgm:cxn modelId="{0975B02D-B725-4684-B3F8-B33669659C42}" type="presParOf" srcId="{1AA1AF79-11C2-44E5-8B6F-6F2390F3A99F}" destId="{37FDB52B-72D7-45C8-A1E1-C7A4FCB6A9B3}" srcOrd="1" destOrd="0" presId="urn:microsoft.com/office/officeart/2005/8/layout/hierarchy1"/>
    <dgm:cxn modelId="{09CDB1C0-884F-4AA5-B817-CE575394E4BE}" type="presParOf" srcId="{33ACB7D8-948B-4430-B07C-6BE4E1BB8B05}" destId="{E2DFF065-6AD1-42A5-87E9-180D9A845DFF}" srcOrd="1" destOrd="0" presId="urn:microsoft.com/office/officeart/2005/8/layout/hierarchy1"/>
    <dgm:cxn modelId="{67AAC33D-A120-4E76-B4C6-A655B60A1DD8}" type="presParOf" srcId="{E2DFF065-6AD1-42A5-87E9-180D9A845DFF}" destId="{B000FB66-2AEA-4A68-B29A-F054A47AE8E0}" srcOrd="0" destOrd="0" presId="urn:microsoft.com/office/officeart/2005/8/layout/hierarchy1"/>
    <dgm:cxn modelId="{8A55C9E2-53CD-488E-8474-39A3A31E245D}" type="presParOf" srcId="{E2DFF065-6AD1-42A5-87E9-180D9A845DFF}" destId="{CABCA18A-4366-4184-AAFE-C13AE878B355}" srcOrd="1" destOrd="0" presId="urn:microsoft.com/office/officeart/2005/8/layout/hierarchy1"/>
    <dgm:cxn modelId="{521AED10-5619-4081-A23B-71C28577E07A}" type="presParOf" srcId="{CABCA18A-4366-4184-AAFE-C13AE878B355}" destId="{6D6362C6-C96A-41B3-8634-18A02F11055E}" srcOrd="0" destOrd="0" presId="urn:microsoft.com/office/officeart/2005/8/layout/hierarchy1"/>
    <dgm:cxn modelId="{C30F17C5-B61F-4EF5-BA33-141CDB5C3C26}" type="presParOf" srcId="{6D6362C6-C96A-41B3-8634-18A02F11055E}" destId="{9E2E8621-07C1-42BE-820C-0B2FF94C621F}" srcOrd="0" destOrd="0" presId="urn:microsoft.com/office/officeart/2005/8/layout/hierarchy1"/>
    <dgm:cxn modelId="{1FCD8E84-68F9-45F1-8919-D2CA364F7C03}" type="presParOf" srcId="{6D6362C6-C96A-41B3-8634-18A02F11055E}" destId="{6E0AA111-DD1D-4F9B-A411-AC3F65140B2B}" srcOrd="1" destOrd="0" presId="urn:microsoft.com/office/officeart/2005/8/layout/hierarchy1"/>
    <dgm:cxn modelId="{42BA79A3-06B6-4040-9324-E44EF847391C}" type="presParOf" srcId="{CABCA18A-4366-4184-AAFE-C13AE878B355}" destId="{0B1EA10A-F7F4-4253-AF1A-0AA6839CBCBA}" srcOrd="1" destOrd="0" presId="urn:microsoft.com/office/officeart/2005/8/layout/hierarchy1"/>
    <dgm:cxn modelId="{780615EF-416D-4AFE-B154-C750608ADDF9}" type="presParOf" srcId="{0B1EA10A-F7F4-4253-AF1A-0AA6839CBCBA}" destId="{3FFAF4C1-F264-4622-A261-41D1FFED3C5A}" srcOrd="0" destOrd="0" presId="urn:microsoft.com/office/officeart/2005/8/layout/hierarchy1"/>
    <dgm:cxn modelId="{260C3D81-D537-4FC3-9328-01A6C68C2277}" type="presParOf" srcId="{0B1EA10A-F7F4-4253-AF1A-0AA6839CBCBA}" destId="{E0C5208B-6770-4FCB-AE16-3521160BE4C0}" srcOrd="1" destOrd="0" presId="urn:microsoft.com/office/officeart/2005/8/layout/hierarchy1"/>
    <dgm:cxn modelId="{DAC77B22-AE0C-4DD3-8D41-2ED1EFCCA9AA}" type="presParOf" srcId="{E0C5208B-6770-4FCB-AE16-3521160BE4C0}" destId="{9360F244-1E3F-4DA1-9378-D485C3C6C70D}" srcOrd="0" destOrd="0" presId="urn:microsoft.com/office/officeart/2005/8/layout/hierarchy1"/>
    <dgm:cxn modelId="{15EAA7EC-3420-428A-8BC3-173508EA06C7}" type="presParOf" srcId="{9360F244-1E3F-4DA1-9378-D485C3C6C70D}" destId="{B4C289FB-372C-4255-B31D-7289E7182515}" srcOrd="0" destOrd="0" presId="urn:microsoft.com/office/officeart/2005/8/layout/hierarchy1"/>
    <dgm:cxn modelId="{884F1B11-FFB8-4686-B9F9-01DE95438779}" type="presParOf" srcId="{9360F244-1E3F-4DA1-9378-D485C3C6C70D}" destId="{541F9538-2E1B-4159-8C86-44FB397B45CD}" srcOrd="1" destOrd="0" presId="urn:microsoft.com/office/officeart/2005/8/layout/hierarchy1"/>
    <dgm:cxn modelId="{A9FE936D-9D8B-4760-93BC-4D4A950583D2}" type="presParOf" srcId="{E0C5208B-6770-4FCB-AE16-3521160BE4C0}" destId="{8555E4BD-4341-444D-B929-6EEC609F0EA5}" srcOrd="1" destOrd="0" presId="urn:microsoft.com/office/officeart/2005/8/layout/hierarchy1"/>
    <dgm:cxn modelId="{3F3D359F-999C-41CC-A0A9-F1B5F1A364FF}" type="presParOf" srcId="{C2DE3DE2-9CC8-4893-A4BE-FCD564FADB30}" destId="{7C010D5B-3447-4997-8419-4C7C5FBA03CC}" srcOrd="2" destOrd="0" presId="urn:microsoft.com/office/officeart/2005/8/layout/hierarchy1"/>
    <dgm:cxn modelId="{78ED4AD4-B06B-4C47-9B3F-604088E9B9A4}" type="presParOf" srcId="{C2DE3DE2-9CC8-4893-A4BE-FCD564FADB30}" destId="{6BC69196-DA77-438D-B611-78194D315BF7}" srcOrd="3" destOrd="0" presId="urn:microsoft.com/office/officeart/2005/8/layout/hierarchy1"/>
    <dgm:cxn modelId="{8CD8AB61-D11A-4C40-A318-8B1EDE42B1D5}" type="presParOf" srcId="{6BC69196-DA77-438D-B611-78194D315BF7}" destId="{845F6D94-2366-44FD-A6FE-831860799391}" srcOrd="0" destOrd="0" presId="urn:microsoft.com/office/officeart/2005/8/layout/hierarchy1"/>
    <dgm:cxn modelId="{0C42E546-4CAC-4663-9FAA-836E8C31BFDA}" type="presParOf" srcId="{845F6D94-2366-44FD-A6FE-831860799391}" destId="{8C3CFFD8-D95E-4771-B7EF-EB4368CD081C}" srcOrd="0" destOrd="0" presId="urn:microsoft.com/office/officeart/2005/8/layout/hierarchy1"/>
    <dgm:cxn modelId="{56FEB6D4-A73B-4CBF-883C-B14CBED893C7}" type="presParOf" srcId="{845F6D94-2366-44FD-A6FE-831860799391}" destId="{33308C0D-E644-4630-BC4F-C9B0833341DD}" srcOrd="1" destOrd="0" presId="urn:microsoft.com/office/officeart/2005/8/layout/hierarchy1"/>
    <dgm:cxn modelId="{E8905F07-7386-489F-AD1D-677E1D92DE1D}" type="presParOf" srcId="{6BC69196-DA77-438D-B611-78194D315BF7}" destId="{5BDD0864-5E1C-4381-946D-27A32B622012}" srcOrd="1" destOrd="0" presId="urn:microsoft.com/office/officeart/2005/8/layout/hierarchy1"/>
    <dgm:cxn modelId="{EBA011FE-31C7-4319-9648-578F53EB440B}" type="presParOf" srcId="{5BDD0864-5E1C-4381-946D-27A32B622012}" destId="{9CEA7C7B-7D6B-4F5D-9039-0C5BD49DA723}" srcOrd="0" destOrd="0" presId="urn:microsoft.com/office/officeart/2005/8/layout/hierarchy1"/>
    <dgm:cxn modelId="{B8DDC644-0ECC-4D16-8EFC-F21BBA0E47C5}" type="presParOf" srcId="{5BDD0864-5E1C-4381-946D-27A32B622012}" destId="{A470EFD2-4149-433D-9165-84957CE831A8}" srcOrd="1" destOrd="0" presId="urn:microsoft.com/office/officeart/2005/8/layout/hierarchy1"/>
    <dgm:cxn modelId="{22665649-1C37-4BF5-80A6-73297B08E406}" type="presParOf" srcId="{A470EFD2-4149-433D-9165-84957CE831A8}" destId="{04FDC932-BA31-496E-BD57-857CDFBE7EB1}" srcOrd="0" destOrd="0" presId="urn:microsoft.com/office/officeart/2005/8/layout/hierarchy1"/>
    <dgm:cxn modelId="{7A94E4DF-5690-4609-B4A1-38D60FADAF14}" type="presParOf" srcId="{04FDC932-BA31-496E-BD57-857CDFBE7EB1}" destId="{DF42D7F4-E232-4BC8-A2A5-7B7594EAFB3D}" srcOrd="0" destOrd="0" presId="urn:microsoft.com/office/officeart/2005/8/layout/hierarchy1"/>
    <dgm:cxn modelId="{3448A0BE-3A78-4DD4-8193-6F4FE298635D}" type="presParOf" srcId="{04FDC932-BA31-496E-BD57-857CDFBE7EB1}" destId="{71CAF231-AE2D-4FF5-A3EC-11D10F2C599F}" srcOrd="1" destOrd="0" presId="urn:microsoft.com/office/officeart/2005/8/layout/hierarchy1"/>
    <dgm:cxn modelId="{0EA8E4A4-3EEF-4464-B68D-6CFDA3023FE8}" type="presParOf" srcId="{A470EFD2-4149-433D-9165-84957CE831A8}" destId="{080DE04F-7177-4B90-B19F-A526E6803E44}" srcOrd="1" destOrd="0" presId="urn:microsoft.com/office/officeart/2005/8/layout/hierarchy1"/>
    <dgm:cxn modelId="{EA042111-D551-456C-87FC-4EE9E1D485E0}" type="presParOf" srcId="{080DE04F-7177-4B90-B19F-A526E6803E44}" destId="{A272392B-32ED-41DE-A2D8-634668F67CE5}" srcOrd="0" destOrd="0" presId="urn:microsoft.com/office/officeart/2005/8/layout/hierarchy1"/>
    <dgm:cxn modelId="{6DBA7502-D446-4077-8D61-6204720CD088}" type="presParOf" srcId="{080DE04F-7177-4B90-B19F-A526E6803E44}" destId="{A99CD59E-83D7-434D-A603-5C8DA7EFCAA1}" srcOrd="1" destOrd="0" presId="urn:microsoft.com/office/officeart/2005/8/layout/hierarchy1"/>
    <dgm:cxn modelId="{8AA1E46E-29BF-4CA4-B457-B92100DFEA7B}" type="presParOf" srcId="{A99CD59E-83D7-434D-A603-5C8DA7EFCAA1}" destId="{E99E41BC-2100-4775-BD3F-C580D85B53EC}" srcOrd="0" destOrd="0" presId="urn:microsoft.com/office/officeart/2005/8/layout/hierarchy1"/>
    <dgm:cxn modelId="{B4CFB39A-DCDA-481F-AC7A-1614EB38CC47}" type="presParOf" srcId="{E99E41BC-2100-4775-BD3F-C580D85B53EC}" destId="{BA985EFF-B802-4F48-85CA-CB04654D63ED}" srcOrd="0" destOrd="0" presId="urn:microsoft.com/office/officeart/2005/8/layout/hierarchy1"/>
    <dgm:cxn modelId="{E5452CF2-7223-4EC9-AF75-2164C2D03287}" type="presParOf" srcId="{E99E41BC-2100-4775-BD3F-C580D85B53EC}" destId="{B84D24A2-7F7F-45F3-8FAD-46CD33A78F4C}" srcOrd="1" destOrd="0" presId="urn:microsoft.com/office/officeart/2005/8/layout/hierarchy1"/>
    <dgm:cxn modelId="{FD3A72EA-639C-4E41-ABD8-A1742DDFE161}" type="presParOf" srcId="{A99CD59E-83D7-434D-A603-5C8DA7EFCAA1}" destId="{717F48CA-CE84-4170-BC47-EB99FBBCAD8A}" srcOrd="1" destOrd="0" presId="urn:microsoft.com/office/officeart/2005/8/layout/hierarchy1"/>
    <dgm:cxn modelId="{9D780005-E7D2-48B4-86B1-A76028598484}" type="presParOf" srcId="{C2DE3DE2-9CC8-4893-A4BE-FCD564FADB30}" destId="{3DCF38DE-5270-4FA7-96B9-44BFA7029841}" srcOrd="4" destOrd="0" presId="urn:microsoft.com/office/officeart/2005/8/layout/hierarchy1"/>
    <dgm:cxn modelId="{AB42323C-55D8-4DBD-8DB7-5B7552078920}" type="presParOf" srcId="{C2DE3DE2-9CC8-4893-A4BE-FCD564FADB30}" destId="{6D380584-E3DC-4526-8205-598D6E27A140}" srcOrd="5" destOrd="0" presId="urn:microsoft.com/office/officeart/2005/8/layout/hierarchy1"/>
    <dgm:cxn modelId="{6994C5E4-D145-4325-8902-441D0E94CEBF}" type="presParOf" srcId="{6D380584-E3DC-4526-8205-598D6E27A140}" destId="{AA8CDDCE-D93F-482C-8E57-6630F239815B}" srcOrd="0" destOrd="0" presId="urn:microsoft.com/office/officeart/2005/8/layout/hierarchy1"/>
    <dgm:cxn modelId="{72E4AB01-3652-4508-8E27-8BBAA69A2597}" type="presParOf" srcId="{AA8CDDCE-D93F-482C-8E57-6630F239815B}" destId="{2F005867-1773-48E5-8D92-782378D0D053}" srcOrd="0" destOrd="0" presId="urn:microsoft.com/office/officeart/2005/8/layout/hierarchy1"/>
    <dgm:cxn modelId="{3E7F4722-54C7-4338-8661-12EB93A6E3FA}" type="presParOf" srcId="{AA8CDDCE-D93F-482C-8E57-6630F239815B}" destId="{A39B415E-D7AA-473F-862C-167BE85AD249}" srcOrd="1" destOrd="0" presId="urn:microsoft.com/office/officeart/2005/8/layout/hierarchy1"/>
    <dgm:cxn modelId="{7BD0201A-4410-44FB-8D70-413604DC2B2F}" type="presParOf" srcId="{6D380584-E3DC-4526-8205-598D6E27A140}" destId="{7A6E8DB7-F487-4D3F-B51F-BA0E1F8C99AD}" srcOrd="1" destOrd="0" presId="urn:microsoft.com/office/officeart/2005/8/layout/hierarchy1"/>
    <dgm:cxn modelId="{FE4CFBB0-EEEE-49BF-AF87-DE23D3E94724}" type="presParOf" srcId="{7A6E8DB7-F487-4D3F-B51F-BA0E1F8C99AD}" destId="{532DA4AA-FBAC-49FB-98B8-AE36F41F4EF9}" srcOrd="0" destOrd="0" presId="urn:microsoft.com/office/officeart/2005/8/layout/hierarchy1"/>
    <dgm:cxn modelId="{BDB2EDBF-072C-4145-BB18-E12C74B54500}" type="presParOf" srcId="{7A6E8DB7-F487-4D3F-B51F-BA0E1F8C99AD}" destId="{D5021B33-5D89-465B-A1BD-EA509F42A10B}" srcOrd="1" destOrd="0" presId="urn:microsoft.com/office/officeart/2005/8/layout/hierarchy1"/>
    <dgm:cxn modelId="{EA669876-D30B-46DA-BA3E-C267046C609C}" type="presParOf" srcId="{D5021B33-5D89-465B-A1BD-EA509F42A10B}" destId="{9EC603C9-A5D4-4C4A-8C01-135966737065}" srcOrd="0" destOrd="0" presId="urn:microsoft.com/office/officeart/2005/8/layout/hierarchy1"/>
    <dgm:cxn modelId="{E492B3AA-3F19-429A-9100-3534322E9C8A}" type="presParOf" srcId="{9EC603C9-A5D4-4C4A-8C01-135966737065}" destId="{622ECB52-86A8-4A8A-8D00-A5A66BCDF4A3}" srcOrd="0" destOrd="0" presId="urn:microsoft.com/office/officeart/2005/8/layout/hierarchy1"/>
    <dgm:cxn modelId="{AE8B6C04-4126-458C-BCB1-D7BDEDF4A96A}" type="presParOf" srcId="{9EC603C9-A5D4-4C4A-8C01-135966737065}" destId="{25890D57-5D76-4B9E-9E90-985D4D154891}" srcOrd="1" destOrd="0" presId="urn:microsoft.com/office/officeart/2005/8/layout/hierarchy1"/>
    <dgm:cxn modelId="{463ABD5A-6CF2-4137-A8C4-D93C1F542E45}" type="presParOf" srcId="{D5021B33-5D89-465B-A1BD-EA509F42A10B}" destId="{F3021F65-9AE9-4552-A2D7-5F27E043CD10}" srcOrd="1" destOrd="0" presId="urn:microsoft.com/office/officeart/2005/8/layout/hierarchy1"/>
    <dgm:cxn modelId="{9B42E763-344A-465D-A6A1-9E131F7E386A}" type="presParOf" srcId="{F3021F65-9AE9-4552-A2D7-5F27E043CD10}" destId="{5697E45C-6377-4FAB-B9FB-D3526747DF0A}" srcOrd="0" destOrd="0" presId="urn:microsoft.com/office/officeart/2005/8/layout/hierarchy1"/>
    <dgm:cxn modelId="{FCDB63D5-92A2-450F-9860-1AEB04334513}" type="presParOf" srcId="{F3021F65-9AE9-4552-A2D7-5F27E043CD10}" destId="{B2090FFB-068D-4E0F-B4CF-B8B6007C00AF}" srcOrd="1" destOrd="0" presId="urn:microsoft.com/office/officeart/2005/8/layout/hierarchy1"/>
    <dgm:cxn modelId="{9A8CAC40-173E-4FA8-A553-CD15CBB93DB9}" type="presParOf" srcId="{B2090FFB-068D-4E0F-B4CF-B8B6007C00AF}" destId="{00905C41-1456-4ECC-8951-B0010D7423E2}" srcOrd="0" destOrd="0" presId="urn:microsoft.com/office/officeart/2005/8/layout/hierarchy1"/>
    <dgm:cxn modelId="{28ACD3BB-E345-4423-A02E-376397704625}" type="presParOf" srcId="{00905C41-1456-4ECC-8951-B0010D7423E2}" destId="{D0A94481-1621-4822-AFA2-CEF66D586F21}" srcOrd="0" destOrd="0" presId="urn:microsoft.com/office/officeart/2005/8/layout/hierarchy1"/>
    <dgm:cxn modelId="{30C7B8F6-7AC3-4C75-80C4-C2E550C66AFC}" type="presParOf" srcId="{00905C41-1456-4ECC-8951-B0010D7423E2}" destId="{FB8BAB0C-D937-4808-B29C-7AAC53FE445F}" srcOrd="1" destOrd="0" presId="urn:microsoft.com/office/officeart/2005/8/layout/hierarchy1"/>
    <dgm:cxn modelId="{85FB4AF3-0C6C-4AC8-91AB-1B570DFA24FD}" type="presParOf" srcId="{B2090FFB-068D-4E0F-B4CF-B8B6007C00AF}" destId="{25F2B338-B7DC-47BB-BC16-4C5E684F630E}" srcOrd="1" destOrd="0" presId="urn:microsoft.com/office/officeart/2005/8/layout/hierarchy1"/>
    <dgm:cxn modelId="{A64B9405-E267-4003-AAEE-B8D505C81643}" type="presParOf" srcId="{C2DE3DE2-9CC8-4893-A4BE-FCD564FADB30}" destId="{8ABA6A24-F8FD-4C2D-8E7C-9D6535C0B525}" srcOrd="6" destOrd="0" presId="urn:microsoft.com/office/officeart/2005/8/layout/hierarchy1"/>
    <dgm:cxn modelId="{E910F2FA-14C7-4281-B2A3-85BA277F7AA0}" type="presParOf" srcId="{C2DE3DE2-9CC8-4893-A4BE-FCD564FADB30}" destId="{B113C97E-DD48-4364-B7E2-48A341AACBD6}" srcOrd="7" destOrd="0" presId="urn:microsoft.com/office/officeart/2005/8/layout/hierarchy1"/>
    <dgm:cxn modelId="{D1D282C9-6F54-4B80-A5E9-E96D3B2CE6CD}" type="presParOf" srcId="{B113C97E-DD48-4364-B7E2-48A341AACBD6}" destId="{BEDB6B3D-7910-4937-A68A-2B678C888C2D}" srcOrd="0" destOrd="0" presId="urn:microsoft.com/office/officeart/2005/8/layout/hierarchy1"/>
    <dgm:cxn modelId="{F816C176-4326-4E2B-A2BB-FC4BA60693CF}" type="presParOf" srcId="{BEDB6B3D-7910-4937-A68A-2B678C888C2D}" destId="{1BE7FD70-EAEB-4D55-8101-1BD1B72757D2}" srcOrd="0" destOrd="0" presId="urn:microsoft.com/office/officeart/2005/8/layout/hierarchy1"/>
    <dgm:cxn modelId="{D4ACE8D8-4899-47B9-A20D-AAB50D1686AA}" type="presParOf" srcId="{BEDB6B3D-7910-4937-A68A-2B678C888C2D}" destId="{16486C85-7289-4F41-BF00-6EBCC56D5294}" srcOrd="1" destOrd="0" presId="urn:microsoft.com/office/officeart/2005/8/layout/hierarchy1"/>
    <dgm:cxn modelId="{B43B9C5C-DAFC-46A4-B156-F3F8708BE3F2}" type="presParOf" srcId="{B113C97E-DD48-4364-B7E2-48A341AACBD6}" destId="{538DE017-CDBE-4223-9D34-7F3A1D02C459}" srcOrd="1" destOrd="0" presId="urn:microsoft.com/office/officeart/2005/8/layout/hierarchy1"/>
    <dgm:cxn modelId="{9C63F83B-2120-4D16-9220-9748B606C45C}" type="presParOf" srcId="{538DE017-CDBE-4223-9D34-7F3A1D02C459}" destId="{42D27D21-C519-458A-89EA-D48BE6FB41B1}" srcOrd="0" destOrd="0" presId="urn:microsoft.com/office/officeart/2005/8/layout/hierarchy1"/>
    <dgm:cxn modelId="{285E938F-356D-45B6-B033-9FCCC6B2C859}" type="presParOf" srcId="{538DE017-CDBE-4223-9D34-7F3A1D02C459}" destId="{46056569-28DD-49F0-B469-06689C28A2DA}" srcOrd="1" destOrd="0" presId="urn:microsoft.com/office/officeart/2005/8/layout/hierarchy1"/>
    <dgm:cxn modelId="{199E7E62-AA72-4C54-9901-4C9AAC4C6C7B}" type="presParOf" srcId="{46056569-28DD-49F0-B469-06689C28A2DA}" destId="{D9309D18-B5A1-45AD-95A3-462BEEE968A6}" srcOrd="0" destOrd="0" presId="urn:microsoft.com/office/officeart/2005/8/layout/hierarchy1"/>
    <dgm:cxn modelId="{9D32A522-80FF-432E-BFAE-712BF4C0D4A2}" type="presParOf" srcId="{D9309D18-B5A1-45AD-95A3-462BEEE968A6}" destId="{82E9A4E2-1F96-4343-A574-6283836EE323}" srcOrd="0" destOrd="0" presId="urn:microsoft.com/office/officeart/2005/8/layout/hierarchy1"/>
    <dgm:cxn modelId="{48C7185B-070C-44C8-B6ED-1BBF709BDB16}" type="presParOf" srcId="{D9309D18-B5A1-45AD-95A3-462BEEE968A6}" destId="{B259150C-155A-410C-B3BD-5120E9064BEC}" srcOrd="1" destOrd="0" presId="urn:microsoft.com/office/officeart/2005/8/layout/hierarchy1"/>
    <dgm:cxn modelId="{7A86765C-093C-417C-AFA5-F11C66FA1B25}" type="presParOf" srcId="{46056569-28DD-49F0-B469-06689C28A2DA}" destId="{08346C66-D12A-4876-ADD0-EC8F76CBE8FC}" srcOrd="1" destOrd="0" presId="urn:microsoft.com/office/officeart/2005/8/layout/hierarchy1"/>
    <dgm:cxn modelId="{08FAD907-C326-460D-967B-3F167AD24A95}" type="presParOf" srcId="{08346C66-D12A-4876-ADD0-EC8F76CBE8FC}" destId="{342B5BE4-7D18-4B68-BC2C-8D31FC2365A6}" srcOrd="0" destOrd="0" presId="urn:microsoft.com/office/officeart/2005/8/layout/hierarchy1"/>
    <dgm:cxn modelId="{9BFC4A3C-3E09-432A-B5F3-3277C7D150B2}" type="presParOf" srcId="{08346C66-D12A-4876-ADD0-EC8F76CBE8FC}" destId="{EC51AC99-EBA4-43BB-A032-8B24E1CB0A54}" srcOrd="1" destOrd="0" presId="urn:microsoft.com/office/officeart/2005/8/layout/hierarchy1"/>
    <dgm:cxn modelId="{D27D1F9C-F11B-40F7-8A39-2D5599A5BD42}" type="presParOf" srcId="{EC51AC99-EBA4-43BB-A032-8B24E1CB0A54}" destId="{404C30D5-995A-40BF-8F4A-8E2B8ECD86A8}" srcOrd="0" destOrd="0" presId="urn:microsoft.com/office/officeart/2005/8/layout/hierarchy1"/>
    <dgm:cxn modelId="{74201FA4-A073-453D-8BBF-E1DB0CD03E4B}" type="presParOf" srcId="{404C30D5-995A-40BF-8F4A-8E2B8ECD86A8}" destId="{2EDBD192-5075-4932-A785-9A0B8BE26AE0}" srcOrd="0" destOrd="0" presId="urn:microsoft.com/office/officeart/2005/8/layout/hierarchy1"/>
    <dgm:cxn modelId="{211E5E0C-78EC-4953-B33A-32166B51B96C}" type="presParOf" srcId="{404C30D5-995A-40BF-8F4A-8E2B8ECD86A8}" destId="{A44CCFA4-DA93-4A5D-8B33-CA01E734DCBD}" srcOrd="1" destOrd="0" presId="urn:microsoft.com/office/officeart/2005/8/layout/hierarchy1"/>
    <dgm:cxn modelId="{4313C862-6ED7-4961-B0CA-E83B66E9696C}" type="presParOf" srcId="{EC51AC99-EBA4-43BB-A032-8B24E1CB0A54}" destId="{4E35B568-DAC6-4970-9AFE-432F53DF9CAE}" srcOrd="1" destOrd="0" presId="urn:microsoft.com/office/officeart/2005/8/layout/hierarchy1"/>
    <dgm:cxn modelId="{D245768D-5757-419B-870D-6C62E064F1EB}" type="presParOf" srcId="{C2DE3DE2-9CC8-4893-A4BE-FCD564FADB30}" destId="{9E7C8960-38E3-4493-A257-DEC0C88B7F48}" srcOrd="8" destOrd="0" presId="urn:microsoft.com/office/officeart/2005/8/layout/hierarchy1"/>
    <dgm:cxn modelId="{05B2C606-B287-45BB-A441-EC43DBC3CDFF}" type="presParOf" srcId="{C2DE3DE2-9CC8-4893-A4BE-FCD564FADB30}" destId="{B226C3BF-2876-40D9-BC5D-B6A68DD23F00}" srcOrd="9" destOrd="0" presId="urn:microsoft.com/office/officeart/2005/8/layout/hierarchy1"/>
    <dgm:cxn modelId="{458D42D2-9937-458D-8973-3EE536481E3E}" type="presParOf" srcId="{B226C3BF-2876-40D9-BC5D-B6A68DD23F00}" destId="{8757E2C8-D44E-4AED-BFEE-4B0097ECAC25}" srcOrd="0" destOrd="0" presId="urn:microsoft.com/office/officeart/2005/8/layout/hierarchy1"/>
    <dgm:cxn modelId="{EE4E0080-3710-4E6F-AAB1-36EFBBD459A8}" type="presParOf" srcId="{8757E2C8-D44E-4AED-BFEE-4B0097ECAC25}" destId="{9EF748F0-1420-4DA5-942D-8F9C7E103485}" srcOrd="0" destOrd="0" presId="urn:microsoft.com/office/officeart/2005/8/layout/hierarchy1"/>
    <dgm:cxn modelId="{411CD87C-2876-4FC5-AB8B-FF3997D071AD}" type="presParOf" srcId="{8757E2C8-D44E-4AED-BFEE-4B0097ECAC25}" destId="{D05EFEF3-4E18-482A-8656-5C95D781A705}" srcOrd="1" destOrd="0" presId="urn:microsoft.com/office/officeart/2005/8/layout/hierarchy1"/>
    <dgm:cxn modelId="{C54C3952-470E-4471-89E2-5B08E721F226}" type="presParOf" srcId="{B226C3BF-2876-40D9-BC5D-B6A68DD23F00}" destId="{64986849-65C6-4FF7-B0DE-D99B00E081F9}" srcOrd="1" destOrd="0" presId="urn:microsoft.com/office/officeart/2005/8/layout/hierarchy1"/>
    <dgm:cxn modelId="{11D3093E-9EB0-45B9-B062-AA19C89DC7F1}" type="presParOf" srcId="{64986849-65C6-4FF7-B0DE-D99B00E081F9}" destId="{CF36FA13-413D-4C73-B902-C01B66C0B52A}" srcOrd="0" destOrd="0" presId="urn:microsoft.com/office/officeart/2005/8/layout/hierarchy1"/>
    <dgm:cxn modelId="{5FA18C0D-F6F1-4ACE-AAA1-454830BEE742}" type="presParOf" srcId="{64986849-65C6-4FF7-B0DE-D99B00E081F9}" destId="{BE0061C4-DB15-4174-A0FF-2AA2AC184B1F}" srcOrd="1" destOrd="0" presId="urn:microsoft.com/office/officeart/2005/8/layout/hierarchy1"/>
    <dgm:cxn modelId="{C30AA548-04E3-4BCC-8526-DCE1F828868A}" type="presParOf" srcId="{BE0061C4-DB15-4174-A0FF-2AA2AC184B1F}" destId="{63FE721B-9447-43C8-AEA1-4EDA7CD70DB4}" srcOrd="0" destOrd="0" presId="urn:microsoft.com/office/officeart/2005/8/layout/hierarchy1"/>
    <dgm:cxn modelId="{31787E28-2518-4D6F-9B4A-C2695E97ED02}" type="presParOf" srcId="{63FE721B-9447-43C8-AEA1-4EDA7CD70DB4}" destId="{FAB9FB63-E3D7-4A68-B6B5-F331F1DA52CC}" srcOrd="0" destOrd="0" presId="urn:microsoft.com/office/officeart/2005/8/layout/hierarchy1"/>
    <dgm:cxn modelId="{23CD62F1-44FD-4DE6-88F1-31DD4EB80005}" type="presParOf" srcId="{63FE721B-9447-43C8-AEA1-4EDA7CD70DB4}" destId="{02B2B27B-7A30-49B4-8FF9-A3BF34222820}" srcOrd="1" destOrd="0" presId="urn:microsoft.com/office/officeart/2005/8/layout/hierarchy1"/>
    <dgm:cxn modelId="{2FFCD71F-CAA2-4C9C-9ECE-84246430FED5}" type="presParOf" srcId="{BE0061C4-DB15-4174-A0FF-2AA2AC184B1F}" destId="{51AE8664-E3ED-4BA0-97D1-A1014B051705}" srcOrd="1" destOrd="0" presId="urn:microsoft.com/office/officeart/2005/8/layout/hierarchy1"/>
    <dgm:cxn modelId="{10668713-D219-4AAB-BB2E-676637F4593C}" type="presParOf" srcId="{51AE8664-E3ED-4BA0-97D1-A1014B051705}" destId="{EEDFA18E-DCA4-4953-AA88-BEF85A146094}" srcOrd="0" destOrd="0" presId="urn:microsoft.com/office/officeart/2005/8/layout/hierarchy1"/>
    <dgm:cxn modelId="{2ECC30A7-67A0-43DE-9D26-28E5963FE041}" type="presParOf" srcId="{51AE8664-E3ED-4BA0-97D1-A1014B051705}" destId="{8A97C4A8-862A-4C19-8F69-8F606EC966AC}" srcOrd="1" destOrd="0" presId="urn:microsoft.com/office/officeart/2005/8/layout/hierarchy1"/>
    <dgm:cxn modelId="{99F18D48-D0AB-4707-B8F7-AB994DC097F8}" type="presParOf" srcId="{8A97C4A8-862A-4C19-8F69-8F606EC966AC}" destId="{C2C2786F-AD8D-4375-AA1F-2E059B82C5BA}" srcOrd="0" destOrd="0" presId="urn:microsoft.com/office/officeart/2005/8/layout/hierarchy1"/>
    <dgm:cxn modelId="{7157BEB1-7731-47E0-BC25-B1E7839DCD4C}" type="presParOf" srcId="{C2C2786F-AD8D-4375-AA1F-2E059B82C5BA}" destId="{F8746CDF-9856-47E2-9182-F3DE852A7CED}" srcOrd="0" destOrd="0" presId="urn:microsoft.com/office/officeart/2005/8/layout/hierarchy1"/>
    <dgm:cxn modelId="{A13D6453-8FBD-4004-B864-00BFF37684CF}" type="presParOf" srcId="{C2C2786F-AD8D-4375-AA1F-2E059B82C5BA}" destId="{470F4914-B9CC-4A6D-9E33-9185005513AB}" srcOrd="1" destOrd="0" presId="urn:microsoft.com/office/officeart/2005/8/layout/hierarchy1"/>
    <dgm:cxn modelId="{E739A7EF-CE1B-4A42-B0D6-6A78505907F6}" type="presParOf" srcId="{8A97C4A8-862A-4C19-8F69-8F606EC966AC}" destId="{E94A50C8-5CB0-46FC-94DC-F2B12356F5F1}" srcOrd="1" destOrd="0" presId="urn:microsoft.com/office/officeart/2005/8/layout/hierarchy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7FD2563-28C3-4A3B-9D48-F143D4E0371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2E04C19-04AF-4644-B857-A2C27EBF7F26}">
      <dgm:prSet phldrT="[Text]"/>
      <dgm:spPr/>
      <dgm:t>
        <a:bodyPr/>
        <a:lstStyle/>
        <a:p>
          <a:r>
            <a:rPr lang="en-US" dirty="0" err="1" smtClean="0"/>
            <a:t>Dinas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7F6948D7-2CAA-4506-82B5-12E288281D45}" type="parTrans" cxnId="{58B9A4B2-C786-4D23-A9EB-C1637F2D3238}">
      <dgm:prSet/>
      <dgm:spPr/>
      <dgm:t>
        <a:bodyPr/>
        <a:lstStyle/>
        <a:p>
          <a:endParaRPr lang="en-US"/>
        </a:p>
      </dgm:t>
    </dgm:pt>
    <dgm:pt modelId="{3B19AD5B-0EAE-4081-9107-AF23AE761D21}" type="sibTrans" cxnId="{58B9A4B2-C786-4D23-A9EB-C1637F2D3238}">
      <dgm:prSet/>
      <dgm:spPr/>
      <dgm:t>
        <a:bodyPr/>
        <a:lstStyle/>
        <a:p>
          <a:endParaRPr lang="en-US"/>
        </a:p>
      </dgm:t>
    </dgm:pt>
    <dgm:pt modelId="{E667312F-53FC-4EF7-96EF-95A0CE8F94B6}">
      <dgm:prSet phldrT="[Text]"/>
      <dgm:spPr/>
      <dgm:t>
        <a:bodyPr/>
        <a:lstStyle/>
        <a:p>
          <a:r>
            <a:rPr lang="en-US" dirty="0" err="1" smtClean="0"/>
            <a:t>Sekretariat</a:t>
          </a:r>
          <a:endParaRPr lang="en-US" dirty="0"/>
        </a:p>
      </dgm:t>
    </dgm:pt>
    <dgm:pt modelId="{0D3E442B-D698-493C-8B84-AA3AD8139A15}" type="parTrans" cxnId="{3D9716A4-CC3C-4543-9023-B93F5BB9F350}">
      <dgm:prSet/>
      <dgm:spPr/>
      <dgm:t>
        <a:bodyPr/>
        <a:lstStyle/>
        <a:p>
          <a:endParaRPr lang="en-US"/>
        </a:p>
      </dgm:t>
    </dgm:pt>
    <dgm:pt modelId="{769310AB-E032-43E6-AF28-6AFCE94F48FA}" type="sibTrans" cxnId="{3D9716A4-CC3C-4543-9023-B93F5BB9F350}">
      <dgm:prSet/>
      <dgm:spPr/>
      <dgm:t>
        <a:bodyPr/>
        <a:lstStyle/>
        <a:p>
          <a:endParaRPr lang="en-US"/>
        </a:p>
      </dgm:t>
    </dgm:pt>
    <dgm:pt modelId="{B5EBFE3B-BA2C-4656-956D-E5A3DEF19931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Tata </a:t>
          </a:r>
          <a:r>
            <a:rPr lang="en-US" dirty="0" err="1" smtClean="0"/>
            <a:t>Lingkungan</a:t>
          </a:r>
          <a:endParaRPr lang="en-US" dirty="0"/>
        </a:p>
      </dgm:t>
    </dgm:pt>
    <dgm:pt modelId="{5077B59F-26B5-4342-9446-C08DAD69997A}" type="parTrans" cxnId="{8AF8009F-2FC5-4ECE-B801-F643B71D41F2}">
      <dgm:prSet/>
      <dgm:spPr/>
      <dgm:t>
        <a:bodyPr/>
        <a:lstStyle/>
        <a:p>
          <a:endParaRPr lang="en-US"/>
        </a:p>
      </dgm:t>
    </dgm:pt>
    <dgm:pt modelId="{4EC5CEB7-5A2E-4E46-BD27-D9B2C883133F}" type="sibTrans" cxnId="{8AF8009F-2FC5-4ECE-B801-F643B71D41F2}">
      <dgm:prSet/>
      <dgm:spPr/>
      <dgm:t>
        <a:bodyPr/>
        <a:lstStyle/>
        <a:p>
          <a:endParaRPr lang="en-US"/>
        </a:p>
      </dgm:t>
    </dgm:pt>
    <dgm:pt modelId="{CF809D06-6E88-42BD-BCCF-C8C91452FBD7}">
      <dgm:prSet phldrT="[Text]"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12D2F73D-B2C5-4360-872F-E5A646BBACA2}" type="parTrans" cxnId="{9179032B-6D77-4A35-BC4F-C385FA68B9EC}">
      <dgm:prSet/>
      <dgm:spPr/>
      <dgm:t>
        <a:bodyPr/>
        <a:lstStyle/>
        <a:p>
          <a:endParaRPr lang="en-US"/>
        </a:p>
      </dgm:t>
    </dgm:pt>
    <dgm:pt modelId="{06D6B5F4-81AA-4782-B25D-91F8AA7EEB3B}" type="sibTrans" cxnId="{9179032B-6D77-4A35-BC4F-C385FA68B9EC}">
      <dgm:prSet/>
      <dgm:spPr/>
      <dgm:t>
        <a:bodyPr/>
        <a:lstStyle/>
        <a:p>
          <a:endParaRPr lang="en-US"/>
        </a:p>
      </dgm:t>
    </dgm:pt>
    <dgm:pt modelId="{5CADB055-AE5C-4E99-B12D-447B683A1CDF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D2BA6AE4-D9CC-40F1-99A9-C419A9DC0C31}" type="parTrans" cxnId="{35796C06-A4AA-4726-852B-DDA1F8A77518}">
      <dgm:prSet/>
      <dgm:spPr/>
      <dgm:t>
        <a:bodyPr/>
        <a:lstStyle/>
        <a:p>
          <a:endParaRPr lang="en-US"/>
        </a:p>
      </dgm:t>
    </dgm:pt>
    <dgm:pt modelId="{CCF61AF3-8DA0-43E3-8B49-DA927FD39417}" type="sibTrans" cxnId="{35796C06-A4AA-4726-852B-DDA1F8A77518}">
      <dgm:prSet/>
      <dgm:spPr/>
      <dgm:t>
        <a:bodyPr/>
        <a:lstStyle/>
        <a:p>
          <a:endParaRPr lang="en-US"/>
        </a:p>
      </dgm:t>
    </dgm:pt>
    <dgm:pt modelId="{AB7371FB-0269-4352-B922-8D5DFF4D1C1D}">
      <dgm:prSet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Penaatan</a:t>
          </a:r>
          <a:endParaRPr lang="en-US" dirty="0"/>
        </a:p>
      </dgm:t>
    </dgm:pt>
    <dgm:pt modelId="{4C78652B-8105-4290-B625-AE28451C5D4C}" type="parTrans" cxnId="{87F08D8C-35F4-4270-8A5B-C817AC43F0CA}">
      <dgm:prSet/>
      <dgm:spPr/>
      <dgm:t>
        <a:bodyPr/>
        <a:lstStyle/>
        <a:p>
          <a:endParaRPr lang="en-US"/>
        </a:p>
      </dgm:t>
    </dgm:pt>
    <dgm:pt modelId="{2999FE0B-1802-41A3-81B4-331E2973421B}" type="sibTrans" cxnId="{87F08D8C-35F4-4270-8A5B-C817AC43F0CA}">
      <dgm:prSet/>
      <dgm:spPr/>
      <dgm:t>
        <a:bodyPr/>
        <a:lstStyle/>
        <a:p>
          <a:endParaRPr lang="en-US"/>
        </a:p>
      </dgm:t>
    </dgm:pt>
    <dgm:pt modelId="{7890C9D4-2A4C-4F4B-9177-C5143A9A4883}">
      <dgm:prSet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Pemeliharaan</a:t>
          </a:r>
          <a:r>
            <a:rPr lang="en-US" dirty="0" smtClean="0"/>
            <a:t>,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Sampah</a:t>
          </a:r>
          <a:r>
            <a:rPr lang="en-US" dirty="0" smtClean="0"/>
            <a:t> </a:t>
          </a:r>
          <a:endParaRPr lang="en-US" dirty="0"/>
        </a:p>
      </dgm:t>
    </dgm:pt>
    <dgm:pt modelId="{FC291B0B-A3E7-4F5E-A96E-EAD3B2109792}" type="parTrans" cxnId="{748C2377-451D-42F9-805E-086CF999A92A}">
      <dgm:prSet/>
      <dgm:spPr/>
      <dgm:t>
        <a:bodyPr/>
        <a:lstStyle/>
        <a:p>
          <a:endParaRPr lang="en-US"/>
        </a:p>
      </dgm:t>
    </dgm:pt>
    <dgm:pt modelId="{A8E9912C-AA81-4FF7-B1FE-EDFB71E3E65E}" type="sibTrans" cxnId="{748C2377-451D-42F9-805E-086CF999A92A}">
      <dgm:prSet/>
      <dgm:spPr/>
      <dgm:t>
        <a:bodyPr/>
        <a:lstStyle/>
        <a:p>
          <a:endParaRPr lang="en-US"/>
        </a:p>
      </dgm:t>
    </dgm:pt>
    <dgm:pt modelId="{CFEB1E93-9888-45BD-AC90-2B85F6DB0393}">
      <dgm:prSet/>
      <dgm:spPr/>
      <dgm:t>
        <a:bodyPr/>
        <a:lstStyle/>
        <a:p>
          <a:r>
            <a:rPr lang="en-US" dirty="0" smtClean="0"/>
            <a:t>UPT </a:t>
          </a:r>
          <a:r>
            <a:rPr lang="en-US" dirty="0" err="1" smtClean="0"/>
            <a:t>Laboratorium</a:t>
          </a:r>
          <a:endParaRPr lang="en-US" dirty="0"/>
        </a:p>
      </dgm:t>
    </dgm:pt>
    <dgm:pt modelId="{667DCFAD-8EC1-40EF-9468-5ACD76518139}" type="parTrans" cxnId="{2DA49BE1-5065-452E-A943-A9747FD9BBCA}">
      <dgm:prSet/>
      <dgm:spPr/>
      <dgm:t>
        <a:bodyPr/>
        <a:lstStyle/>
        <a:p>
          <a:endParaRPr lang="en-US"/>
        </a:p>
      </dgm:t>
    </dgm:pt>
    <dgm:pt modelId="{15E0477D-F45D-437D-A6B0-AD38E8C6A978}" type="sibTrans" cxnId="{2DA49BE1-5065-452E-A943-A9747FD9BBCA}">
      <dgm:prSet/>
      <dgm:spPr/>
      <dgm:t>
        <a:bodyPr/>
        <a:lstStyle/>
        <a:p>
          <a:endParaRPr lang="en-US"/>
        </a:p>
      </dgm:t>
    </dgm:pt>
    <dgm:pt modelId="{D3958831-D92F-480E-AFCE-CA851424FB9C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C2D17ADE-C0D2-40AE-BE2A-97AB5FBD216F}" type="parTrans" cxnId="{CF115475-1F3F-4D4B-8889-0C7ECB2ED292}">
      <dgm:prSet/>
      <dgm:spPr/>
      <dgm:t>
        <a:bodyPr/>
        <a:lstStyle/>
        <a:p>
          <a:endParaRPr lang="en-US"/>
        </a:p>
      </dgm:t>
    </dgm:pt>
    <dgm:pt modelId="{20435D7A-59A4-4B23-BB3B-B9909F0050ED}" type="sibTrans" cxnId="{CF115475-1F3F-4D4B-8889-0C7ECB2ED292}">
      <dgm:prSet/>
      <dgm:spPr/>
      <dgm:t>
        <a:bodyPr/>
        <a:lstStyle/>
        <a:p>
          <a:endParaRPr lang="en-US"/>
        </a:p>
      </dgm:t>
    </dgm:pt>
    <dgm:pt modelId="{AA3E397A-52CC-41F7-9482-121CEB7907E1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5CCBD5D1-7469-49D3-BFCA-4FDF1977B90C}" type="parTrans" cxnId="{7D147A1D-5714-4EE7-9204-6B90CAEBA23F}">
      <dgm:prSet/>
      <dgm:spPr/>
      <dgm:t>
        <a:bodyPr/>
        <a:lstStyle/>
        <a:p>
          <a:endParaRPr lang="en-US"/>
        </a:p>
      </dgm:t>
    </dgm:pt>
    <dgm:pt modelId="{25C4A4C7-9DEA-4E0E-92A0-A249AB6D0294}" type="sibTrans" cxnId="{7D147A1D-5714-4EE7-9204-6B90CAEBA23F}">
      <dgm:prSet/>
      <dgm:spPr/>
      <dgm:t>
        <a:bodyPr/>
        <a:lstStyle/>
        <a:p>
          <a:endParaRPr lang="en-US"/>
        </a:p>
      </dgm:t>
    </dgm:pt>
    <dgm:pt modelId="{521AEAC3-6197-4C0F-8B20-1941A392E238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D78778DE-A907-4074-981E-1A8E976631DB}" type="parTrans" cxnId="{73B8F321-C322-4B9C-B87F-BFC190178470}">
      <dgm:prSet/>
      <dgm:spPr/>
      <dgm:t>
        <a:bodyPr/>
        <a:lstStyle/>
        <a:p>
          <a:endParaRPr lang="en-US"/>
        </a:p>
      </dgm:t>
    </dgm:pt>
    <dgm:pt modelId="{07AE3F3F-41A1-4309-9EDD-18C47BCF90F5}" type="sibTrans" cxnId="{73B8F321-C322-4B9C-B87F-BFC190178470}">
      <dgm:prSet/>
      <dgm:spPr/>
      <dgm:t>
        <a:bodyPr/>
        <a:lstStyle/>
        <a:p>
          <a:endParaRPr lang="en-US"/>
        </a:p>
      </dgm:t>
    </dgm:pt>
    <dgm:pt modelId="{E6AE2D52-5272-4004-8D4D-23D05910C8ED}">
      <dgm:prSet/>
      <dgm:spPr/>
      <dgm:t>
        <a:bodyPr/>
        <a:lstStyle/>
        <a:p>
          <a:r>
            <a:rPr lang="en-US" dirty="0" smtClean="0"/>
            <a:t>5 </a:t>
          </a:r>
          <a:r>
            <a:rPr lang="en-US" dirty="0" err="1" smtClean="0"/>
            <a:t>Kegiatan</a:t>
          </a:r>
          <a:endParaRPr lang="en-US" dirty="0"/>
        </a:p>
      </dgm:t>
    </dgm:pt>
    <dgm:pt modelId="{B9C3E7D9-D889-4A39-B21A-7358D04B6949}" type="parTrans" cxnId="{1A6F913C-2120-4035-AA73-3B04692290F8}">
      <dgm:prSet/>
      <dgm:spPr/>
      <dgm:t>
        <a:bodyPr/>
        <a:lstStyle/>
        <a:p>
          <a:endParaRPr lang="en-US"/>
        </a:p>
      </dgm:t>
    </dgm:pt>
    <dgm:pt modelId="{D877B615-5ED9-4414-A893-DCD88795C4BF}" type="sibTrans" cxnId="{1A6F913C-2120-4035-AA73-3B04692290F8}">
      <dgm:prSet/>
      <dgm:spPr/>
      <dgm:t>
        <a:bodyPr/>
        <a:lstStyle/>
        <a:p>
          <a:endParaRPr lang="en-US"/>
        </a:p>
      </dgm:t>
    </dgm:pt>
    <dgm:pt modelId="{9301AE46-EDD6-4A3A-82AF-99877523F152}">
      <dgm:prSet/>
      <dgm:spPr/>
      <dgm:t>
        <a:bodyPr/>
        <a:lstStyle/>
        <a:p>
          <a:r>
            <a:rPr lang="en-US" dirty="0" smtClean="0"/>
            <a:t>3 </a:t>
          </a:r>
          <a:r>
            <a:rPr lang="en-US" dirty="0" err="1" smtClean="0"/>
            <a:t>Kegiatan</a:t>
          </a:r>
          <a:endParaRPr lang="en-US" dirty="0"/>
        </a:p>
      </dgm:t>
    </dgm:pt>
    <dgm:pt modelId="{D7AE1BD2-7DD9-409D-8A4D-9CB7B7D3C83E}" type="parTrans" cxnId="{977BE905-327E-4872-B38D-ABC97B4E1A7C}">
      <dgm:prSet/>
      <dgm:spPr/>
      <dgm:t>
        <a:bodyPr/>
        <a:lstStyle/>
        <a:p>
          <a:endParaRPr lang="en-US"/>
        </a:p>
      </dgm:t>
    </dgm:pt>
    <dgm:pt modelId="{3EC0373A-E63A-4E2B-8443-58FEA1A2175D}" type="sibTrans" cxnId="{977BE905-327E-4872-B38D-ABC97B4E1A7C}">
      <dgm:prSet/>
      <dgm:spPr/>
      <dgm:t>
        <a:bodyPr/>
        <a:lstStyle/>
        <a:p>
          <a:endParaRPr lang="en-US"/>
        </a:p>
      </dgm:t>
    </dgm:pt>
    <dgm:pt modelId="{74E1C5A3-E749-40BA-915C-E3DA8DD48428}">
      <dgm:prSet/>
      <dgm:spPr/>
      <dgm:t>
        <a:bodyPr/>
        <a:lstStyle/>
        <a:p>
          <a:r>
            <a:rPr lang="en-US" dirty="0" smtClean="0"/>
            <a:t>4 </a:t>
          </a:r>
          <a:r>
            <a:rPr lang="en-US" dirty="0" err="1" smtClean="0"/>
            <a:t>Kegiatan</a:t>
          </a:r>
          <a:endParaRPr lang="en-US" dirty="0"/>
        </a:p>
      </dgm:t>
    </dgm:pt>
    <dgm:pt modelId="{9D0690AE-BC33-4951-8E61-91022FA3194A}" type="parTrans" cxnId="{9424842D-C2B8-4D9A-87EA-39C5BD8101D4}">
      <dgm:prSet/>
      <dgm:spPr/>
      <dgm:t>
        <a:bodyPr/>
        <a:lstStyle/>
        <a:p>
          <a:endParaRPr lang="en-US"/>
        </a:p>
      </dgm:t>
    </dgm:pt>
    <dgm:pt modelId="{9B37DF49-3AC6-4B90-AB30-AD0669EE71D4}" type="sibTrans" cxnId="{9424842D-C2B8-4D9A-87EA-39C5BD8101D4}">
      <dgm:prSet/>
      <dgm:spPr/>
      <dgm:t>
        <a:bodyPr/>
        <a:lstStyle/>
        <a:p>
          <a:endParaRPr lang="en-US"/>
        </a:p>
      </dgm:t>
    </dgm:pt>
    <dgm:pt modelId="{520DE8EB-AB50-4E3F-99A7-2229056587B4}">
      <dgm:prSet/>
      <dgm:spPr/>
      <dgm:t>
        <a:bodyPr/>
        <a:lstStyle/>
        <a:p>
          <a:r>
            <a:rPr lang="en-US" dirty="0" smtClean="0"/>
            <a:t>4 </a:t>
          </a:r>
          <a:r>
            <a:rPr lang="en-US" dirty="0" err="1" smtClean="0"/>
            <a:t>Kegiatan</a:t>
          </a:r>
          <a:endParaRPr lang="en-US" dirty="0"/>
        </a:p>
      </dgm:t>
    </dgm:pt>
    <dgm:pt modelId="{5CDE116A-8856-4ECD-AE55-7446CA388CD3}" type="parTrans" cxnId="{93BEDB30-C27A-4C77-A86B-542339719897}">
      <dgm:prSet/>
      <dgm:spPr/>
      <dgm:t>
        <a:bodyPr/>
        <a:lstStyle/>
        <a:p>
          <a:endParaRPr lang="en-US"/>
        </a:p>
      </dgm:t>
    </dgm:pt>
    <dgm:pt modelId="{962F2870-3718-4D37-BC6D-6372FD7E3CAF}" type="sibTrans" cxnId="{93BEDB30-C27A-4C77-A86B-542339719897}">
      <dgm:prSet/>
      <dgm:spPr/>
      <dgm:t>
        <a:bodyPr/>
        <a:lstStyle/>
        <a:p>
          <a:endParaRPr lang="en-US"/>
        </a:p>
      </dgm:t>
    </dgm:pt>
    <dgm:pt modelId="{4B9CD325-5303-4E7F-A191-22A415DCE779}">
      <dgm:prSet/>
      <dgm:spPr/>
      <dgm:t>
        <a:bodyPr/>
        <a:lstStyle/>
        <a:p>
          <a:r>
            <a:rPr lang="en-US" dirty="0" smtClean="0"/>
            <a:t>3 </a:t>
          </a:r>
          <a:r>
            <a:rPr lang="en-US" dirty="0" err="1" smtClean="0"/>
            <a:t>Kegiatan</a:t>
          </a:r>
          <a:endParaRPr lang="en-US" dirty="0"/>
        </a:p>
      </dgm:t>
    </dgm:pt>
    <dgm:pt modelId="{F1766A3B-0358-44BC-AF24-47864E19EA28}" type="parTrans" cxnId="{D003DFFA-AC7B-445B-8F14-E97FF43B3870}">
      <dgm:prSet/>
      <dgm:spPr/>
      <dgm:t>
        <a:bodyPr/>
        <a:lstStyle/>
        <a:p>
          <a:endParaRPr lang="en-US"/>
        </a:p>
      </dgm:t>
    </dgm:pt>
    <dgm:pt modelId="{24DDB04E-9382-469D-AB70-953A54655FE9}" type="sibTrans" cxnId="{D003DFFA-AC7B-445B-8F14-E97FF43B3870}">
      <dgm:prSet/>
      <dgm:spPr/>
      <dgm:t>
        <a:bodyPr/>
        <a:lstStyle/>
        <a:p>
          <a:endParaRPr lang="en-US"/>
        </a:p>
      </dgm:t>
    </dgm:pt>
    <dgm:pt modelId="{570B5760-5B95-4F26-B321-5BC1221E3662}" type="pres">
      <dgm:prSet presAssocID="{27FD2563-28C3-4A3B-9D48-F143D4E0371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2E77E53-9082-4EE7-884C-4C50886B3A4A}" type="pres">
      <dgm:prSet presAssocID="{02E04C19-04AF-4644-B857-A2C27EBF7F26}" presName="hierRoot1" presStyleCnt="0"/>
      <dgm:spPr/>
    </dgm:pt>
    <dgm:pt modelId="{33DA6F7E-BC00-4823-BCF9-0E24CA316B45}" type="pres">
      <dgm:prSet presAssocID="{02E04C19-04AF-4644-B857-A2C27EBF7F26}" presName="composite" presStyleCnt="0"/>
      <dgm:spPr/>
    </dgm:pt>
    <dgm:pt modelId="{C0A6B0F8-6E2B-4FA6-A150-85325156C16B}" type="pres">
      <dgm:prSet presAssocID="{02E04C19-04AF-4644-B857-A2C27EBF7F26}" presName="background" presStyleLbl="node0" presStyleIdx="0" presStyleCnt="1"/>
      <dgm:spPr>
        <a:solidFill>
          <a:srgbClr val="26910D"/>
        </a:solidFill>
      </dgm:spPr>
    </dgm:pt>
    <dgm:pt modelId="{4F48AD0E-B2B2-482F-BCEE-DA1958430907}" type="pres">
      <dgm:prSet presAssocID="{02E04C19-04AF-4644-B857-A2C27EBF7F26}" presName="text" presStyleLbl="fgAcc0" presStyleIdx="0" presStyleCnt="1" custScaleX="2025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2DE3DE2-9CC8-4893-A4BE-FCD564FADB30}" type="pres">
      <dgm:prSet presAssocID="{02E04C19-04AF-4644-B857-A2C27EBF7F26}" presName="hierChild2" presStyleCnt="0"/>
      <dgm:spPr/>
    </dgm:pt>
    <dgm:pt modelId="{252CD825-E361-4ABA-9755-E438001197CC}" type="pres">
      <dgm:prSet presAssocID="{0D3E442B-D698-493C-8B84-AA3AD8139A15}" presName="Name10" presStyleLbl="parChTrans1D2" presStyleIdx="0" presStyleCnt="5"/>
      <dgm:spPr/>
      <dgm:t>
        <a:bodyPr/>
        <a:lstStyle/>
        <a:p>
          <a:endParaRPr lang="en-US"/>
        </a:p>
      </dgm:t>
    </dgm:pt>
    <dgm:pt modelId="{33ACB7D8-948B-4430-B07C-6BE4E1BB8B05}" type="pres">
      <dgm:prSet presAssocID="{E667312F-53FC-4EF7-96EF-95A0CE8F94B6}" presName="hierRoot2" presStyleCnt="0"/>
      <dgm:spPr/>
    </dgm:pt>
    <dgm:pt modelId="{1AA1AF79-11C2-44E5-8B6F-6F2390F3A99F}" type="pres">
      <dgm:prSet presAssocID="{E667312F-53FC-4EF7-96EF-95A0CE8F94B6}" presName="composite2" presStyleCnt="0"/>
      <dgm:spPr/>
    </dgm:pt>
    <dgm:pt modelId="{56755B7F-CAE2-46FF-A2E6-3C406BEAE423}" type="pres">
      <dgm:prSet presAssocID="{E667312F-53FC-4EF7-96EF-95A0CE8F94B6}" presName="background2" presStyleLbl="node2" presStyleIdx="0" presStyleCnt="5"/>
      <dgm:spPr>
        <a:solidFill>
          <a:srgbClr val="DAFF8F"/>
        </a:solidFill>
      </dgm:spPr>
    </dgm:pt>
    <dgm:pt modelId="{37FDB52B-72D7-45C8-A1E1-C7A4FCB6A9B3}" type="pres">
      <dgm:prSet presAssocID="{E667312F-53FC-4EF7-96EF-95A0CE8F94B6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DFF065-6AD1-42A5-87E9-180D9A845DFF}" type="pres">
      <dgm:prSet presAssocID="{E667312F-53FC-4EF7-96EF-95A0CE8F94B6}" presName="hierChild3" presStyleCnt="0"/>
      <dgm:spPr/>
    </dgm:pt>
    <dgm:pt modelId="{B000FB66-2AEA-4A68-B29A-F054A47AE8E0}" type="pres">
      <dgm:prSet presAssocID="{D2BA6AE4-D9CC-40F1-99A9-C419A9DC0C31}" presName="Name17" presStyleLbl="parChTrans1D3" presStyleIdx="0" presStyleCnt="5"/>
      <dgm:spPr/>
      <dgm:t>
        <a:bodyPr/>
        <a:lstStyle/>
        <a:p>
          <a:endParaRPr lang="en-US"/>
        </a:p>
      </dgm:t>
    </dgm:pt>
    <dgm:pt modelId="{CABCA18A-4366-4184-AAFE-C13AE878B355}" type="pres">
      <dgm:prSet presAssocID="{5CADB055-AE5C-4E99-B12D-447B683A1CDF}" presName="hierRoot3" presStyleCnt="0"/>
      <dgm:spPr/>
    </dgm:pt>
    <dgm:pt modelId="{6D6362C6-C96A-41B3-8634-18A02F11055E}" type="pres">
      <dgm:prSet presAssocID="{5CADB055-AE5C-4E99-B12D-447B683A1CDF}" presName="composite3" presStyleCnt="0"/>
      <dgm:spPr/>
    </dgm:pt>
    <dgm:pt modelId="{9E2E8621-07C1-42BE-820C-0B2FF94C621F}" type="pres">
      <dgm:prSet presAssocID="{5CADB055-AE5C-4E99-B12D-447B683A1CDF}" presName="background3" presStyleLbl="node3" presStyleIdx="0" presStyleCnt="5"/>
      <dgm:spPr>
        <a:solidFill>
          <a:srgbClr val="FF9933"/>
        </a:solidFill>
      </dgm:spPr>
    </dgm:pt>
    <dgm:pt modelId="{6E0AA111-DD1D-4F9B-A411-AC3F65140B2B}" type="pres">
      <dgm:prSet presAssocID="{5CADB055-AE5C-4E99-B12D-447B683A1CDF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B1EA10A-F7F4-4253-AF1A-0AA6839CBCBA}" type="pres">
      <dgm:prSet presAssocID="{5CADB055-AE5C-4E99-B12D-447B683A1CDF}" presName="hierChild4" presStyleCnt="0"/>
      <dgm:spPr/>
    </dgm:pt>
    <dgm:pt modelId="{3FFAF4C1-F264-4622-A261-41D1FFED3C5A}" type="pres">
      <dgm:prSet presAssocID="{B9C3E7D9-D889-4A39-B21A-7358D04B6949}" presName="Name23" presStyleLbl="parChTrans1D4" presStyleIdx="0" presStyleCnt="5"/>
      <dgm:spPr/>
      <dgm:t>
        <a:bodyPr/>
        <a:lstStyle/>
        <a:p>
          <a:endParaRPr lang="en-US"/>
        </a:p>
      </dgm:t>
    </dgm:pt>
    <dgm:pt modelId="{E0C5208B-6770-4FCB-AE16-3521160BE4C0}" type="pres">
      <dgm:prSet presAssocID="{E6AE2D52-5272-4004-8D4D-23D05910C8ED}" presName="hierRoot4" presStyleCnt="0"/>
      <dgm:spPr/>
    </dgm:pt>
    <dgm:pt modelId="{9360F244-1E3F-4DA1-9378-D485C3C6C70D}" type="pres">
      <dgm:prSet presAssocID="{E6AE2D52-5272-4004-8D4D-23D05910C8ED}" presName="composite4" presStyleCnt="0"/>
      <dgm:spPr/>
    </dgm:pt>
    <dgm:pt modelId="{B4C289FB-372C-4255-B31D-7289E7182515}" type="pres">
      <dgm:prSet presAssocID="{E6AE2D52-5272-4004-8D4D-23D05910C8ED}" presName="background4" presStyleLbl="node4" presStyleIdx="0" presStyleCnt="5"/>
      <dgm:spPr>
        <a:solidFill>
          <a:srgbClr val="E0C1FF"/>
        </a:solidFill>
      </dgm:spPr>
    </dgm:pt>
    <dgm:pt modelId="{541F9538-2E1B-4159-8C86-44FB397B45CD}" type="pres">
      <dgm:prSet presAssocID="{E6AE2D52-5272-4004-8D4D-23D05910C8ED}" presName="text4" presStyleLbl="fgAcc4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55E4BD-4341-444D-B929-6EEC609F0EA5}" type="pres">
      <dgm:prSet presAssocID="{E6AE2D52-5272-4004-8D4D-23D05910C8ED}" presName="hierChild5" presStyleCnt="0"/>
      <dgm:spPr/>
    </dgm:pt>
    <dgm:pt modelId="{7C010D5B-3447-4997-8419-4C7C5FBA03CC}" type="pres">
      <dgm:prSet presAssocID="{5077B59F-26B5-4342-9446-C08DAD69997A}" presName="Name10" presStyleLbl="parChTrans1D2" presStyleIdx="1" presStyleCnt="5"/>
      <dgm:spPr/>
      <dgm:t>
        <a:bodyPr/>
        <a:lstStyle/>
        <a:p>
          <a:endParaRPr lang="en-US"/>
        </a:p>
      </dgm:t>
    </dgm:pt>
    <dgm:pt modelId="{6BC69196-DA77-438D-B611-78194D315BF7}" type="pres">
      <dgm:prSet presAssocID="{B5EBFE3B-BA2C-4656-956D-E5A3DEF19931}" presName="hierRoot2" presStyleCnt="0"/>
      <dgm:spPr/>
    </dgm:pt>
    <dgm:pt modelId="{845F6D94-2366-44FD-A6FE-831860799391}" type="pres">
      <dgm:prSet presAssocID="{B5EBFE3B-BA2C-4656-956D-E5A3DEF19931}" presName="composite2" presStyleCnt="0"/>
      <dgm:spPr/>
    </dgm:pt>
    <dgm:pt modelId="{8C3CFFD8-D95E-4771-B7EF-EB4368CD081C}" type="pres">
      <dgm:prSet presAssocID="{B5EBFE3B-BA2C-4656-956D-E5A3DEF19931}" presName="background2" presStyleLbl="node2" presStyleIdx="1" presStyleCnt="5"/>
      <dgm:spPr>
        <a:solidFill>
          <a:srgbClr val="DAFF8F"/>
        </a:solidFill>
      </dgm:spPr>
    </dgm:pt>
    <dgm:pt modelId="{33308C0D-E644-4630-BC4F-C9B0833341DD}" type="pres">
      <dgm:prSet presAssocID="{B5EBFE3B-BA2C-4656-956D-E5A3DEF19931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DD0864-5E1C-4381-946D-27A32B622012}" type="pres">
      <dgm:prSet presAssocID="{B5EBFE3B-BA2C-4656-956D-E5A3DEF19931}" presName="hierChild3" presStyleCnt="0"/>
      <dgm:spPr/>
    </dgm:pt>
    <dgm:pt modelId="{9CEA7C7B-7D6B-4F5D-9039-0C5BD49DA723}" type="pres">
      <dgm:prSet presAssocID="{12D2F73D-B2C5-4360-872F-E5A646BBACA2}" presName="Name17" presStyleLbl="parChTrans1D3" presStyleIdx="1" presStyleCnt="5"/>
      <dgm:spPr/>
      <dgm:t>
        <a:bodyPr/>
        <a:lstStyle/>
        <a:p>
          <a:endParaRPr lang="en-US"/>
        </a:p>
      </dgm:t>
    </dgm:pt>
    <dgm:pt modelId="{A470EFD2-4149-433D-9165-84957CE831A8}" type="pres">
      <dgm:prSet presAssocID="{CF809D06-6E88-42BD-BCCF-C8C91452FBD7}" presName="hierRoot3" presStyleCnt="0"/>
      <dgm:spPr/>
    </dgm:pt>
    <dgm:pt modelId="{04FDC932-BA31-496E-BD57-857CDFBE7EB1}" type="pres">
      <dgm:prSet presAssocID="{CF809D06-6E88-42BD-BCCF-C8C91452FBD7}" presName="composite3" presStyleCnt="0"/>
      <dgm:spPr/>
    </dgm:pt>
    <dgm:pt modelId="{DF42D7F4-E232-4BC8-A2A5-7B7594EAFB3D}" type="pres">
      <dgm:prSet presAssocID="{CF809D06-6E88-42BD-BCCF-C8C91452FBD7}" presName="background3" presStyleLbl="node3" presStyleIdx="1" presStyleCnt="5"/>
      <dgm:spPr>
        <a:solidFill>
          <a:srgbClr val="FF9933"/>
        </a:solidFill>
      </dgm:spPr>
    </dgm:pt>
    <dgm:pt modelId="{71CAF231-AE2D-4FF5-A3EC-11D10F2C599F}" type="pres">
      <dgm:prSet presAssocID="{CF809D06-6E88-42BD-BCCF-C8C91452FBD7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0DE04F-7177-4B90-B19F-A526E6803E44}" type="pres">
      <dgm:prSet presAssocID="{CF809D06-6E88-42BD-BCCF-C8C91452FBD7}" presName="hierChild4" presStyleCnt="0"/>
      <dgm:spPr/>
    </dgm:pt>
    <dgm:pt modelId="{A272392B-32ED-41DE-A2D8-634668F67CE5}" type="pres">
      <dgm:prSet presAssocID="{D7AE1BD2-7DD9-409D-8A4D-9CB7B7D3C83E}" presName="Name23" presStyleLbl="parChTrans1D4" presStyleIdx="1" presStyleCnt="5"/>
      <dgm:spPr/>
      <dgm:t>
        <a:bodyPr/>
        <a:lstStyle/>
        <a:p>
          <a:endParaRPr lang="en-US"/>
        </a:p>
      </dgm:t>
    </dgm:pt>
    <dgm:pt modelId="{A99CD59E-83D7-434D-A603-5C8DA7EFCAA1}" type="pres">
      <dgm:prSet presAssocID="{9301AE46-EDD6-4A3A-82AF-99877523F152}" presName="hierRoot4" presStyleCnt="0"/>
      <dgm:spPr/>
    </dgm:pt>
    <dgm:pt modelId="{E99E41BC-2100-4775-BD3F-C580D85B53EC}" type="pres">
      <dgm:prSet presAssocID="{9301AE46-EDD6-4A3A-82AF-99877523F152}" presName="composite4" presStyleCnt="0"/>
      <dgm:spPr/>
    </dgm:pt>
    <dgm:pt modelId="{BA985EFF-B802-4F48-85CA-CB04654D63ED}" type="pres">
      <dgm:prSet presAssocID="{9301AE46-EDD6-4A3A-82AF-99877523F152}" presName="background4" presStyleLbl="node4" presStyleIdx="1" presStyleCnt="5"/>
      <dgm:spPr>
        <a:solidFill>
          <a:srgbClr val="E0C1FF"/>
        </a:solidFill>
      </dgm:spPr>
    </dgm:pt>
    <dgm:pt modelId="{B84D24A2-7F7F-45F3-8FAD-46CD33A78F4C}" type="pres">
      <dgm:prSet presAssocID="{9301AE46-EDD6-4A3A-82AF-99877523F152}" presName="text4" presStyleLbl="fgAcc4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7F48CA-CE84-4170-BC47-EB99FBBCAD8A}" type="pres">
      <dgm:prSet presAssocID="{9301AE46-EDD6-4A3A-82AF-99877523F152}" presName="hierChild5" presStyleCnt="0"/>
      <dgm:spPr/>
    </dgm:pt>
    <dgm:pt modelId="{3DCF38DE-5270-4FA7-96B9-44BFA7029841}" type="pres">
      <dgm:prSet presAssocID="{4C78652B-8105-4290-B625-AE28451C5D4C}" presName="Name10" presStyleLbl="parChTrans1D2" presStyleIdx="2" presStyleCnt="5"/>
      <dgm:spPr/>
      <dgm:t>
        <a:bodyPr/>
        <a:lstStyle/>
        <a:p>
          <a:endParaRPr lang="en-US"/>
        </a:p>
      </dgm:t>
    </dgm:pt>
    <dgm:pt modelId="{6D380584-E3DC-4526-8205-598D6E27A140}" type="pres">
      <dgm:prSet presAssocID="{AB7371FB-0269-4352-B922-8D5DFF4D1C1D}" presName="hierRoot2" presStyleCnt="0"/>
      <dgm:spPr/>
    </dgm:pt>
    <dgm:pt modelId="{AA8CDDCE-D93F-482C-8E57-6630F239815B}" type="pres">
      <dgm:prSet presAssocID="{AB7371FB-0269-4352-B922-8D5DFF4D1C1D}" presName="composite2" presStyleCnt="0"/>
      <dgm:spPr/>
    </dgm:pt>
    <dgm:pt modelId="{2F005867-1773-48E5-8D92-782378D0D053}" type="pres">
      <dgm:prSet presAssocID="{AB7371FB-0269-4352-B922-8D5DFF4D1C1D}" presName="background2" presStyleLbl="node2" presStyleIdx="2" presStyleCnt="5"/>
      <dgm:spPr>
        <a:solidFill>
          <a:srgbClr val="DAFF8F"/>
        </a:solidFill>
      </dgm:spPr>
    </dgm:pt>
    <dgm:pt modelId="{A39B415E-D7AA-473F-862C-167BE85AD249}" type="pres">
      <dgm:prSet presAssocID="{AB7371FB-0269-4352-B922-8D5DFF4D1C1D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6E8DB7-F487-4D3F-B51F-BA0E1F8C99AD}" type="pres">
      <dgm:prSet presAssocID="{AB7371FB-0269-4352-B922-8D5DFF4D1C1D}" presName="hierChild3" presStyleCnt="0"/>
      <dgm:spPr/>
    </dgm:pt>
    <dgm:pt modelId="{532DA4AA-FBAC-49FB-98B8-AE36F41F4EF9}" type="pres">
      <dgm:prSet presAssocID="{C2D17ADE-C0D2-40AE-BE2A-97AB5FBD216F}" presName="Name17" presStyleLbl="parChTrans1D3" presStyleIdx="2" presStyleCnt="5"/>
      <dgm:spPr/>
      <dgm:t>
        <a:bodyPr/>
        <a:lstStyle/>
        <a:p>
          <a:endParaRPr lang="en-US"/>
        </a:p>
      </dgm:t>
    </dgm:pt>
    <dgm:pt modelId="{D5021B33-5D89-465B-A1BD-EA509F42A10B}" type="pres">
      <dgm:prSet presAssocID="{D3958831-D92F-480E-AFCE-CA851424FB9C}" presName="hierRoot3" presStyleCnt="0"/>
      <dgm:spPr/>
    </dgm:pt>
    <dgm:pt modelId="{9EC603C9-A5D4-4C4A-8C01-135966737065}" type="pres">
      <dgm:prSet presAssocID="{D3958831-D92F-480E-AFCE-CA851424FB9C}" presName="composite3" presStyleCnt="0"/>
      <dgm:spPr/>
    </dgm:pt>
    <dgm:pt modelId="{622ECB52-86A8-4A8A-8D00-A5A66BCDF4A3}" type="pres">
      <dgm:prSet presAssocID="{D3958831-D92F-480E-AFCE-CA851424FB9C}" presName="background3" presStyleLbl="node3" presStyleIdx="2" presStyleCnt="5"/>
      <dgm:spPr>
        <a:solidFill>
          <a:srgbClr val="FF9933"/>
        </a:solidFill>
      </dgm:spPr>
    </dgm:pt>
    <dgm:pt modelId="{25890D57-5D76-4B9E-9E90-985D4D154891}" type="pres">
      <dgm:prSet presAssocID="{D3958831-D92F-480E-AFCE-CA851424FB9C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021F65-9AE9-4552-A2D7-5F27E043CD10}" type="pres">
      <dgm:prSet presAssocID="{D3958831-D92F-480E-AFCE-CA851424FB9C}" presName="hierChild4" presStyleCnt="0"/>
      <dgm:spPr/>
    </dgm:pt>
    <dgm:pt modelId="{5697E45C-6377-4FAB-B9FB-D3526747DF0A}" type="pres">
      <dgm:prSet presAssocID="{9D0690AE-BC33-4951-8E61-91022FA3194A}" presName="Name23" presStyleLbl="parChTrans1D4" presStyleIdx="2" presStyleCnt="5"/>
      <dgm:spPr/>
      <dgm:t>
        <a:bodyPr/>
        <a:lstStyle/>
        <a:p>
          <a:endParaRPr lang="en-US"/>
        </a:p>
      </dgm:t>
    </dgm:pt>
    <dgm:pt modelId="{B2090FFB-068D-4E0F-B4CF-B8B6007C00AF}" type="pres">
      <dgm:prSet presAssocID="{74E1C5A3-E749-40BA-915C-E3DA8DD48428}" presName="hierRoot4" presStyleCnt="0"/>
      <dgm:spPr/>
    </dgm:pt>
    <dgm:pt modelId="{00905C41-1456-4ECC-8951-B0010D7423E2}" type="pres">
      <dgm:prSet presAssocID="{74E1C5A3-E749-40BA-915C-E3DA8DD48428}" presName="composite4" presStyleCnt="0"/>
      <dgm:spPr/>
    </dgm:pt>
    <dgm:pt modelId="{D0A94481-1621-4822-AFA2-CEF66D586F21}" type="pres">
      <dgm:prSet presAssocID="{74E1C5A3-E749-40BA-915C-E3DA8DD48428}" presName="background4" presStyleLbl="node4" presStyleIdx="2" presStyleCnt="5"/>
      <dgm:spPr>
        <a:solidFill>
          <a:srgbClr val="E0C1FF"/>
        </a:solidFill>
      </dgm:spPr>
    </dgm:pt>
    <dgm:pt modelId="{FB8BAB0C-D937-4808-B29C-7AAC53FE445F}" type="pres">
      <dgm:prSet presAssocID="{74E1C5A3-E749-40BA-915C-E3DA8DD48428}" presName="text4" presStyleLbl="fgAcc4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F2B338-B7DC-47BB-BC16-4C5E684F630E}" type="pres">
      <dgm:prSet presAssocID="{74E1C5A3-E749-40BA-915C-E3DA8DD48428}" presName="hierChild5" presStyleCnt="0"/>
      <dgm:spPr/>
    </dgm:pt>
    <dgm:pt modelId="{8ABA6A24-F8FD-4C2D-8E7C-9D6535C0B525}" type="pres">
      <dgm:prSet presAssocID="{FC291B0B-A3E7-4F5E-A96E-EAD3B2109792}" presName="Name10" presStyleLbl="parChTrans1D2" presStyleIdx="3" presStyleCnt="5"/>
      <dgm:spPr/>
      <dgm:t>
        <a:bodyPr/>
        <a:lstStyle/>
        <a:p>
          <a:endParaRPr lang="en-US"/>
        </a:p>
      </dgm:t>
    </dgm:pt>
    <dgm:pt modelId="{B113C97E-DD48-4364-B7E2-48A341AACBD6}" type="pres">
      <dgm:prSet presAssocID="{7890C9D4-2A4C-4F4B-9177-C5143A9A4883}" presName="hierRoot2" presStyleCnt="0"/>
      <dgm:spPr/>
    </dgm:pt>
    <dgm:pt modelId="{BEDB6B3D-7910-4937-A68A-2B678C888C2D}" type="pres">
      <dgm:prSet presAssocID="{7890C9D4-2A4C-4F4B-9177-C5143A9A4883}" presName="composite2" presStyleCnt="0"/>
      <dgm:spPr/>
    </dgm:pt>
    <dgm:pt modelId="{1BE7FD70-EAEB-4D55-8101-1BD1B72757D2}" type="pres">
      <dgm:prSet presAssocID="{7890C9D4-2A4C-4F4B-9177-C5143A9A4883}" presName="background2" presStyleLbl="node2" presStyleIdx="3" presStyleCnt="5"/>
      <dgm:spPr>
        <a:solidFill>
          <a:srgbClr val="DAFF8F"/>
        </a:solidFill>
      </dgm:spPr>
    </dgm:pt>
    <dgm:pt modelId="{16486C85-7289-4F41-BF00-6EBCC56D5294}" type="pres">
      <dgm:prSet presAssocID="{7890C9D4-2A4C-4F4B-9177-C5143A9A4883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8DE017-CDBE-4223-9D34-7F3A1D02C459}" type="pres">
      <dgm:prSet presAssocID="{7890C9D4-2A4C-4F4B-9177-C5143A9A4883}" presName="hierChild3" presStyleCnt="0"/>
      <dgm:spPr/>
    </dgm:pt>
    <dgm:pt modelId="{42D27D21-C519-458A-89EA-D48BE6FB41B1}" type="pres">
      <dgm:prSet presAssocID="{5CCBD5D1-7469-49D3-BFCA-4FDF1977B90C}" presName="Name17" presStyleLbl="parChTrans1D3" presStyleIdx="3" presStyleCnt="5"/>
      <dgm:spPr/>
      <dgm:t>
        <a:bodyPr/>
        <a:lstStyle/>
        <a:p>
          <a:endParaRPr lang="en-US"/>
        </a:p>
      </dgm:t>
    </dgm:pt>
    <dgm:pt modelId="{46056569-28DD-49F0-B469-06689C28A2DA}" type="pres">
      <dgm:prSet presAssocID="{AA3E397A-52CC-41F7-9482-121CEB7907E1}" presName="hierRoot3" presStyleCnt="0"/>
      <dgm:spPr/>
    </dgm:pt>
    <dgm:pt modelId="{D9309D18-B5A1-45AD-95A3-462BEEE968A6}" type="pres">
      <dgm:prSet presAssocID="{AA3E397A-52CC-41F7-9482-121CEB7907E1}" presName="composite3" presStyleCnt="0"/>
      <dgm:spPr/>
    </dgm:pt>
    <dgm:pt modelId="{82E9A4E2-1F96-4343-A574-6283836EE323}" type="pres">
      <dgm:prSet presAssocID="{AA3E397A-52CC-41F7-9482-121CEB7907E1}" presName="background3" presStyleLbl="node3" presStyleIdx="3" presStyleCnt="5"/>
      <dgm:spPr>
        <a:solidFill>
          <a:srgbClr val="FF9933"/>
        </a:solidFill>
      </dgm:spPr>
    </dgm:pt>
    <dgm:pt modelId="{B259150C-155A-410C-B3BD-5120E9064BEC}" type="pres">
      <dgm:prSet presAssocID="{AA3E397A-52CC-41F7-9482-121CEB7907E1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346C66-D12A-4876-ADD0-EC8F76CBE8FC}" type="pres">
      <dgm:prSet presAssocID="{AA3E397A-52CC-41F7-9482-121CEB7907E1}" presName="hierChild4" presStyleCnt="0"/>
      <dgm:spPr/>
    </dgm:pt>
    <dgm:pt modelId="{342B5BE4-7D18-4B68-BC2C-8D31FC2365A6}" type="pres">
      <dgm:prSet presAssocID="{5CDE116A-8856-4ECD-AE55-7446CA388CD3}" presName="Name23" presStyleLbl="parChTrans1D4" presStyleIdx="3" presStyleCnt="5"/>
      <dgm:spPr/>
      <dgm:t>
        <a:bodyPr/>
        <a:lstStyle/>
        <a:p>
          <a:endParaRPr lang="en-US"/>
        </a:p>
      </dgm:t>
    </dgm:pt>
    <dgm:pt modelId="{EC51AC99-EBA4-43BB-A032-8B24E1CB0A54}" type="pres">
      <dgm:prSet presAssocID="{520DE8EB-AB50-4E3F-99A7-2229056587B4}" presName="hierRoot4" presStyleCnt="0"/>
      <dgm:spPr/>
    </dgm:pt>
    <dgm:pt modelId="{404C30D5-995A-40BF-8F4A-8E2B8ECD86A8}" type="pres">
      <dgm:prSet presAssocID="{520DE8EB-AB50-4E3F-99A7-2229056587B4}" presName="composite4" presStyleCnt="0"/>
      <dgm:spPr/>
    </dgm:pt>
    <dgm:pt modelId="{2EDBD192-5075-4932-A785-9A0B8BE26AE0}" type="pres">
      <dgm:prSet presAssocID="{520DE8EB-AB50-4E3F-99A7-2229056587B4}" presName="background4" presStyleLbl="node4" presStyleIdx="3" presStyleCnt="5"/>
      <dgm:spPr>
        <a:solidFill>
          <a:srgbClr val="E0C1FF"/>
        </a:solidFill>
      </dgm:spPr>
    </dgm:pt>
    <dgm:pt modelId="{A44CCFA4-DA93-4A5D-8B33-CA01E734DCBD}" type="pres">
      <dgm:prSet presAssocID="{520DE8EB-AB50-4E3F-99A7-2229056587B4}" presName="text4" presStyleLbl="fgAcc4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35B568-DAC6-4970-9AFE-432F53DF9CAE}" type="pres">
      <dgm:prSet presAssocID="{520DE8EB-AB50-4E3F-99A7-2229056587B4}" presName="hierChild5" presStyleCnt="0"/>
      <dgm:spPr/>
    </dgm:pt>
    <dgm:pt modelId="{9E7C8960-38E3-4493-A257-DEC0C88B7F48}" type="pres">
      <dgm:prSet presAssocID="{667DCFAD-8EC1-40EF-9468-5ACD76518139}" presName="Name10" presStyleLbl="parChTrans1D2" presStyleIdx="4" presStyleCnt="5"/>
      <dgm:spPr/>
      <dgm:t>
        <a:bodyPr/>
        <a:lstStyle/>
        <a:p>
          <a:endParaRPr lang="en-US"/>
        </a:p>
      </dgm:t>
    </dgm:pt>
    <dgm:pt modelId="{B226C3BF-2876-40D9-BC5D-B6A68DD23F00}" type="pres">
      <dgm:prSet presAssocID="{CFEB1E93-9888-45BD-AC90-2B85F6DB0393}" presName="hierRoot2" presStyleCnt="0"/>
      <dgm:spPr/>
    </dgm:pt>
    <dgm:pt modelId="{8757E2C8-D44E-4AED-BFEE-4B0097ECAC25}" type="pres">
      <dgm:prSet presAssocID="{CFEB1E93-9888-45BD-AC90-2B85F6DB0393}" presName="composite2" presStyleCnt="0"/>
      <dgm:spPr/>
    </dgm:pt>
    <dgm:pt modelId="{9EF748F0-1420-4DA5-942D-8F9C7E103485}" type="pres">
      <dgm:prSet presAssocID="{CFEB1E93-9888-45BD-AC90-2B85F6DB0393}" presName="background2" presStyleLbl="node2" presStyleIdx="4" presStyleCnt="5"/>
      <dgm:spPr>
        <a:solidFill>
          <a:srgbClr val="DAFF8F"/>
        </a:solidFill>
      </dgm:spPr>
    </dgm:pt>
    <dgm:pt modelId="{D05EFEF3-4E18-482A-8656-5C95D781A705}" type="pres">
      <dgm:prSet presAssocID="{CFEB1E93-9888-45BD-AC90-2B85F6DB0393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986849-65C6-4FF7-B0DE-D99B00E081F9}" type="pres">
      <dgm:prSet presAssocID="{CFEB1E93-9888-45BD-AC90-2B85F6DB0393}" presName="hierChild3" presStyleCnt="0"/>
      <dgm:spPr/>
    </dgm:pt>
    <dgm:pt modelId="{CF36FA13-413D-4C73-B902-C01B66C0B52A}" type="pres">
      <dgm:prSet presAssocID="{D78778DE-A907-4074-981E-1A8E976631DB}" presName="Name17" presStyleLbl="parChTrans1D3" presStyleIdx="4" presStyleCnt="5"/>
      <dgm:spPr/>
      <dgm:t>
        <a:bodyPr/>
        <a:lstStyle/>
        <a:p>
          <a:endParaRPr lang="en-US"/>
        </a:p>
      </dgm:t>
    </dgm:pt>
    <dgm:pt modelId="{BE0061C4-DB15-4174-A0FF-2AA2AC184B1F}" type="pres">
      <dgm:prSet presAssocID="{521AEAC3-6197-4C0F-8B20-1941A392E238}" presName="hierRoot3" presStyleCnt="0"/>
      <dgm:spPr/>
    </dgm:pt>
    <dgm:pt modelId="{63FE721B-9447-43C8-AEA1-4EDA7CD70DB4}" type="pres">
      <dgm:prSet presAssocID="{521AEAC3-6197-4C0F-8B20-1941A392E238}" presName="composite3" presStyleCnt="0"/>
      <dgm:spPr/>
    </dgm:pt>
    <dgm:pt modelId="{FAB9FB63-E3D7-4A68-B6B5-F331F1DA52CC}" type="pres">
      <dgm:prSet presAssocID="{521AEAC3-6197-4C0F-8B20-1941A392E238}" presName="background3" presStyleLbl="node3" presStyleIdx="4" presStyleCnt="5"/>
      <dgm:spPr>
        <a:solidFill>
          <a:srgbClr val="FF9933"/>
        </a:solidFill>
      </dgm:spPr>
      <dgm:t>
        <a:bodyPr/>
        <a:lstStyle/>
        <a:p>
          <a:endParaRPr lang="en-US"/>
        </a:p>
      </dgm:t>
    </dgm:pt>
    <dgm:pt modelId="{02B2B27B-7A30-49B4-8FF9-A3BF34222820}" type="pres">
      <dgm:prSet presAssocID="{521AEAC3-6197-4C0F-8B20-1941A392E238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AE8664-E3ED-4BA0-97D1-A1014B051705}" type="pres">
      <dgm:prSet presAssocID="{521AEAC3-6197-4C0F-8B20-1941A392E238}" presName="hierChild4" presStyleCnt="0"/>
      <dgm:spPr/>
    </dgm:pt>
    <dgm:pt modelId="{EEDFA18E-DCA4-4953-AA88-BEF85A146094}" type="pres">
      <dgm:prSet presAssocID="{F1766A3B-0358-44BC-AF24-47864E19EA28}" presName="Name23" presStyleLbl="parChTrans1D4" presStyleIdx="4" presStyleCnt="5"/>
      <dgm:spPr/>
      <dgm:t>
        <a:bodyPr/>
        <a:lstStyle/>
        <a:p>
          <a:endParaRPr lang="en-US"/>
        </a:p>
      </dgm:t>
    </dgm:pt>
    <dgm:pt modelId="{8A97C4A8-862A-4C19-8F69-8F606EC966AC}" type="pres">
      <dgm:prSet presAssocID="{4B9CD325-5303-4E7F-A191-22A415DCE779}" presName="hierRoot4" presStyleCnt="0"/>
      <dgm:spPr/>
    </dgm:pt>
    <dgm:pt modelId="{C2C2786F-AD8D-4375-AA1F-2E059B82C5BA}" type="pres">
      <dgm:prSet presAssocID="{4B9CD325-5303-4E7F-A191-22A415DCE779}" presName="composite4" presStyleCnt="0"/>
      <dgm:spPr/>
    </dgm:pt>
    <dgm:pt modelId="{F8746CDF-9856-47E2-9182-F3DE852A7CED}" type="pres">
      <dgm:prSet presAssocID="{4B9CD325-5303-4E7F-A191-22A415DCE779}" presName="background4" presStyleLbl="node4" presStyleIdx="4" presStyleCnt="5"/>
      <dgm:spPr>
        <a:solidFill>
          <a:srgbClr val="E0C1FF"/>
        </a:solidFill>
      </dgm:spPr>
    </dgm:pt>
    <dgm:pt modelId="{470F4914-B9CC-4A6D-9E33-9185005513AB}" type="pres">
      <dgm:prSet presAssocID="{4B9CD325-5303-4E7F-A191-22A415DCE779}" presName="text4" presStyleLbl="fgAcc4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4A50C8-5CB0-46FC-94DC-F2B12356F5F1}" type="pres">
      <dgm:prSet presAssocID="{4B9CD325-5303-4E7F-A191-22A415DCE779}" presName="hierChild5" presStyleCnt="0"/>
      <dgm:spPr/>
    </dgm:pt>
  </dgm:ptLst>
  <dgm:cxnLst>
    <dgm:cxn modelId="{6A15A623-4093-40F4-A755-2F06CE026E96}" type="presOf" srcId="{02E04C19-04AF-4644-B857-A2C27EBF7F26}" destId="{4F48AD0E-B2B2-482F-BCEE-DA1958430907}" srcOrd="0" destOrd="0" presId="urn:microsoft.com/office/officeart/2005/8/layout/hierarchy1"/>
    <dgm:cxn modelId="{B9E50B19-4122-4327-A9CE-F5D6BC8D74C4}" type="presOf" srcId="{4C78652B-8105-4290-B625-AE28451C5D4C}" destId="{3DCF38DE-5270-4FA7-96B9-44BFA7029841}" srcOrd="0" destOrd="0" presId="urn:microsoft.com/office/officeart/2005/8/layout/hierarchy1"/>
    <dgm:cxn modelId="{977BE905-327E-4872-B38D-ABC97B4E1A7C}" srcId="{CF809D06-6E88-42BD-BCCF-C8C91452FBD7}" destId="{9301AE46-EDD6-4A3A-82AF-99877523F152}" srcOrd="0" destOrd="0" parTransId="{D7AE1BD2-7DD9-409D-8A4D-9CB7B7D3C83E}" sibTransId="{3EC0373A-E63A-4E2B-8443-58FEA1A2175D}"/>
    <dgm:cxn modelId="{58B9A4B2-C786-4D23-A9EB-C1637F2D3238}" srcId="{27FD2563-28C3-4A3B-9D48-F143D4E03710}" destId="{02E04C19-04AF-4644-B857-A2C27EBF7F26}" srcOrd="0" destOrd="0" parTransId="{7F6948D7-2CAA-4506-82B5-12E288281D45}" sibTransId="{3B19AD5B-0EAE-4081-9107-AF23AE761D21}"/>
    <dgm:cxn modelId="{4C2FD096-9AD4-4BF9-BF67-D60F0A0CBE41}" type="presOf" srcId="{B5EBFE3B-BA2C-4656-956D-E5A3DEF19931}" destId="{33308C0D-E644-4630-BC4F-C9B0833341DD}" srcOrd="0" destOrd="0" presId="urn:microsoft.com/office/officeart/2005/8/layout/hierarchy1"/>
    <dgm:cxn modelId="{80C345EF-0D59-4942-BE45-F49695BD145F}" type="presOf" srcId="{5CADB055-AE5C-4E99-B12D-447B683A1CDF}" destId="{6E0AA111-DD1D-4F9B-A411-AC3F65140B2B}" srcOrd="0" destOrd="0" presId="urn:microsoft.com/office/officeart/2005/8/layout/hierarchy1"/>
    <dgm:cxn modelId="{748C2377-451D-42F9-805E-086CF999A92A}" srcId="{02E04C19-04AF-4644-B857-A2C27EBF7F26}" destId="{7890C9D4-2A4C-4F4B-9177-C5143A9A4883}" srcOrd="3" destOrd="0" parTransId="{FC291B0B-A3E7-4F5E-A96E-EAD3B2109792}" sibTransId="{A8E9912C-AA81-4FF7-B1FE-EDFB71E3E65E}"/>
    <dgm:cxn modelId="{616DBBD8-E87F-41F2-A68A-BC95EFB915C2}" type="presOf" srcId="{D2BA6AE4-D9CC-40F1-99A9-C419A9DC0C31}" destId="{B000FB66-2AEA-4A68-B29A-F054A47AE8E0}" srcOrd="0" destOrd="0" presId="urn:microsoft.com/office/officeart/2005/8/layout/hierarchy1"/>
    <dgm:cxn modelId="{6E3FDA36-D789-44A0-B94A-DF6015E8BCAD}" type="presOf" srcId="{5077B59F-26B5-4342-9446-C08DAD69997A}" destId="{7C010D5B-3447-4997-8419-4C7C5FBA03CC}" srcOrd="0" destOrd="0" presId="urn:microsoft.com/office/officeart/2005/8/layout/hierarchy1"/>
    <dgm:cxn modelId="{218E38CB-B231-4C82-8875-777C607E86E9}" type="presOf" srcId="{AA3E397A-52CC-41F7-9482-121CEB7907E1}" destId="{B259150C-155A-410C-B3BD-5120E9064BEC}" srcOrd="0" destOrd="0" presId="urn:microsoft.com/office/officeart/2005/8/layout/hierarchy1"/>
    <dgm:cxn modelId="{7D147A1D-5714-4EE7-9204-6B90CAEBA23F}" srcId="{7890C9D4-2A4C-4F4B-9177-C5143A9A4883}" destId="{AA3E397A-52CC-41F7-9482-121CEB7907E1}" srcOrd="0" destOrd="0" parTransId="{5CCBD5D1-7469-49D3-BFCA-4FDF1977B90C}" sibTransId="{25C4A4C7-9DEA-4E0E-92A0-A249AB6D0294}"/>
    <dgm:cxn modelId="{AEEAFA4A-8F78-4B70-9D5D-B5BCEB0CBB0D}" type="presOf" srcId="{B9C3E7D9-D889-4A39-B21A-7358D04B6949}" destId="{3FFAF4C1-F264-4622-A261-41D1FFED3C5A}" srcOrd="0" destOrd="0" presId="urn:microsoft.com/office/officeart/2005/8/layout/hierarchy1"/>
    <dgm:cxn modelId="{9424842D-C2B8-4D9A-87EA-39C5BD8101D4}" srcId="{D3958831-D92F-480E-AFCE-CA851424FB9C}" destId="{74E1C5A3-E749-40BA-915C-E3DA8DD48428}" srcOrd="0" destOrd="0" parTransId="{9D0690AE-BC33-4951-8E61-91022FA3194A}" sibTransId="{9B37DF49-3AC6-4B90-AB30-AD0669EE71D4}"/>
    <dgm:cxn modelId="{4212D64B-168C-498B-A427-058CA592F13A}" type="presOf" srcId="{D78778DE-A907-4074-981E-1A8E976631DB}" destId="{CF36FA13-413D-4C73-B902-C01B66C0B52A}" srcOrd="0" destOrd="0" presId="urn:microsoft.com/office/officeart/2005/8/layout/hierarchy1"/>
    <dgm:cxn modelId="{1A6F913C-2120-4035-AA73-3B04692290F8}" srcId="{5CADB055-AE5C-4E99-B12D-447B683A1CDF}" destId="{E6AE2D52-5272-4004-8D4D-23D05910C8ED}" srcOrd="0" destOrd="0" parTransId="{B9C3E7D9-D889-4A39-B21A-7358D04B6949}" sibTransId="{D877B615-5ED9-4414-A893-DCD88795C4BF}"/>
    <dgm:cxn modelId="{14BDE44D-2565-4400-9413-30D6192D89F0}" type="presOf" srcId="{CF809D06-6E88-42BD-BCCF-C8C91452FBD7}" destId="{71CAF231-AE2D-4FF5-A3EC-11D10F2C599F}" srcOrd="0" destOrd="0" presId="urn:microsoft.com/office/officeart/2005/8/layout/hierarchy1"/>
    <dgm:cxn modelId="{73B8F321-C322-4B9C-B87F-BFC190178470}" srcId="{CFEB1E93-9888-45BD-AC90-2B85F6DB0393}" destId="{521AEAC3-6197-4C0F-8B20-1941A392E238}" srcOrd="0" destOrd="0" parTransId="{D78778DE-A907-4074-981E-1A8E976631DB}" sibTransId="{07AE3F3F-41A1-4309-9EDD-18C47BCF90F5}"/>
    <dgm:cxn modelId="{87F08D8C-35F4-4270-8A5B-C817AC43F0CA}" srcId="{02E04C19-04AF-4644-B857-A2C27EBF7F26}" destId="{AB7371FB-0269-4352-B922-8D5DFF4D1C1D}" srcOrd="2" destOrd="0" parTransId="{4C78652B-8105-4290-B625-AE28451C5D4C}" sibTransId="{2999FE0B-1802-41A3-81B4-331E2973421B}"/>
    <dgm:cxn modelId="{9799822C-EB4C-4930-AAC8-EA971C9559EB}" type="presOf" srcId="{27FD2563-28C3-4A3B-9D48-F143D4E03710}" destId="{570B5760-5B95-4F26-B321-5BC1221E3662}" srcOrd="0" destOrd="0" presId="urn:microsoft.com/office/officeart/2005/8/layout/hierarchy1"/>
    <dgm:cxn modelId="{C94290E0-BA20-45AE-9A7F-9EC1B1551D11}" type="presOf" srcId="{5CDE116A-8856-4ECD-AE55-7446CA388CD3}" destId="{342B5BE4-7D18-4B68-BC2C-8D31FC2365A6}" srcOrd="0" destOrd="0" presId="urn:microsoft.com/office/officeart/2005/8/layout/hierarchy1"/>
    <dgm:cxn modelId="{149E0FAA-F8FB-48C8-B692-90840FF8C4B6}" type="presOf" srcId="{521AEAC3-6197-4C0F-8B20-1941A392E238}" destId="{02B2B27B-7A30-49B4-8FF9-A3BF34222820}" srcOrd="0" destOrd="0" presId="urn:microsoft.com/office/officeart/2005/8/layout/hierarchy1"/>
    <dgm:cxn modelId="{785694AF-5EA2-4698-B488-9D826AA02999}" type="presOf" srcId="{12D2F73D-B2C5-4360-872F-E5A646BBACA2}" destId="{9CEA7C7B-7D6B-4F5D-9039-0C5BD49DA723}" srcOrd="0" destOrd="0" presId="urn:microsoft.com/office/officeart/2005/8/layout/hierarchy1"/>
    <dgm:cxn modelId="{C4681587-2419-466F-B3C0-0ED95E1FEBC7}" type="presOf" srcId="{C2D17ADE-C0D2-40AE-BE2A-97AB5FBD216F}" destId="{532DA4AA-FBAC-49FB-98B8-AE36F41F4EF9}" srcOrd="0" destOrd="0" presId="urn:microsoft.com/office/officeart/2005/8/layout/hierarchy1"/>
    <dgm:cxn modelId="{35796C06-A4AA-4726-852B-DDA1F8A77518}" srcId="{E667312F-53FC-4EF7-96EF-95A0CE8F94B6}" destId="{5CADB055-AE5C-4E99-B12D-447B683A1CDF}" srcOrd="0" destOrd="0" parTransId="{D2BA6AE4-D9CC-40F1-99A9-C419A9DC0C31}" sibTransId="{CCF61AF3-8DA0-43E3-8B49-DA927FD39417}"/>
    <dgm:cxn modelId="{7141110B-BB76-4D47-B71B-E7487F3ECF4B}" type="presOf" srcId="{5CCBD5D1-7469-49D3-BFCA-4FDF1977B90C}" destId="{42D27D21-C519-458A-89EA-D48BE6FB41B1}" srcOrd="0" destOrd="0" presId="urn:microsoft.com/office/officeart/2005/8/layout/hierarchy1"/>
    <dgm:cxn modelId="{B919FF99-3DDC-487D-8A99-3FB7A2488390}" type="presOf" srcId="{D3958831-D92F-480E-AFCE-CA851424FB9C}" destId="{25890D57-5D76-4B9E-9E90-985D4D154891}" srcOrd="0" destOrd="0" presId="urn:microsoft.com/office/officeart/2005/8/layout/hierarchy1"/>
    <dgm:cxn modelId="{3BC5CECC-A9A2-412E-B776-8BC38B1B7BE4}" type="presOf" srcId="{F1766A3B-0358-44BC-AF24-47864E19EA28}" destId="{EEDFA18E-DCA4-4953-AA88-BEF85A146094}" srcOrd="0" destOrd="0" presId="urn:microsoft.com/office/officeart/2005/8/layout/hierarchy1"/>
    <dgm:cxn modelId="{97C4ECD9-A659-4030-BA8A-835FA7E95520}" type="presOf" srcId="{9301AE46-EDD6-4A3A-82AF-99877523F152}" destId="{B84D24A2-7F7F-45F3-8FAD-46CD33A78F4C}" srcOrd="0" destOrd="0" presId="urn:microsoft.com/office/officeart/2005/8/layout/hierarchy1"/>
    <dgm:cxn modelId="{8AF8009F-2FC5-4ECE-B801-F643B71D41F2}" srcId="{02E04C19-04AF-4644-B857-A2C27EBF7F26}" destId="{B5EBFE3B-BA2C-4656-956D-E5A3DEF19931}" srcOrd="1" destOrd="0" parTransId="{5077B59F-26B5-4342-9446-C08DAD69997A}" sibTransId="{4EC5CEB7-5A2E-4E46-BD27-D9B2C883133F}"/>
    <dgm:cxn modelId="{0F4288E1-4A54-44B8-BBD0-C3B153EC2CE4}" type="presOf" srcId="{520DE8EB-AB50-4E3F-99A7-2229056587B4}" destId="{A44CCFA4-DA93-4A5D-8B33-CA01E734DCBD}" srcOrd="0" destOrd="0" presId="urn:microsoft.com/office/officeart/2005/8/layout/hierarchy1"/>
    <dgm:cxn modelId="{93BEDB30-C27A-4C77-A86B-542339719897}" srcId="{AA3E397A-52CC-41F7-9482-121CEB7907E1}" destId="{520DE8EB-AB50-4E3F-99A7-2229056587B4}" srcOrd="0" destOrd="0" parTransId="{5CDE116A-8856-4ECD-AE55-7446CA388CD3}" sibTransId="{962F2870-3718-4D37-BC6D-6372FD7E3CAF}"/>
    <dgm:cxn modelId="{2DA49BE1-5065-452E-A943-A9747FD9BBCA}" srcId="{02E04C19-04AF-4644-B857-A2C27EBF7F26}" destId="{CFEB1E93-9888-45BD-AC90-2B85F6DB0393}" srcOrd="4" destOrd="0" parTransId="{667DCFAD-8EC1-40EF-9468-5ACD76518139}" sibTransId="{15E0477D-F45D-437D-A6B0-AD38E8C6A978}"/>
    <dgm:cxn modelId="{A7DED755-2E9A-4779-AD55-C8C932CA8B8B}" type="presOf" srcId="{D7AE1BD2-7DD9-409D-8A4D-9CB7B7D3C83E}" destId="{A272392B-32ED-41DE-A2D8-634668F67CE5}" srcOrd="0" destOrd="0" presId="urn:microsoft.com/office/officeart/2005/8/layout/hierarchy1"/>
    <dgm:cxn modelId="{D003DFFA-AC7B-445B-8F14-E97FF43B3870}" srcId="{521AEAC3-6197-4C0F-8B20-1941A392E238}" destId="{4B9CD325-5303-4E7F-A191-22A415DCE779}" srcOrd="0" destOrd="0" parTransId="{F1766A3B-0358-44BC-AF24-47864E19EA28}" sibTransId="{24DDB04E-9382-469D-AB70-953A54655FE9}"/>
    <dgm:cxn modelId="{9179032B-6D77-4A35-BC4F-C385FA68B9EC}" srcId="{B5EBFE3B-BA2C-4656-956D-E5A3DEF19931}" destId="{CF809D06-6E88-42BD-BCCF-C8C91452FBD7}" srcOrd="0" destOrd="0" parTransId="{12D2F73D-B2C5-4360-872F-E5A646BBACA2}" sibTransId="{06D6B5F4-81AA-4782-B25D-91F8AA7EEB3B}"/>
    <dgm:cxn modelId="{702BC051-03B6-48BF-AA87-2F81072A148B}" type="presOf" srcId="{7890C9D4-2A4C-4F4B-9177-C5143A9A4883}" destId="{16486C85-7289-4F41-BF00-6EBCC56D5294}" srcOrd="0" destOrd="0" presId="urn:microsoft.com/office/officeart/2005/8/layout/hierarchy1"/>
    <dgm:cxn modelId="{BCC15FA8-37E8-482F-A508-D90D6628129A}" type="presOf" srcId="{CFEB1E93-9888-45BD-AC90-2B85F6DB0393}" destId="{D05EFEF3-4E18-482A-8656-5C95D781A705}" srcOrd="0" destOrd="0" presId="urn:microsoft.com/office/officeart/2005/8/layout/hierarchy1"/>
    <dgm:cxn modelId="{CF115475-1F3F-4D4B-8889-0C7ECB2ED292}" srcId="{AB7371FB-0269-4352-B922-8D5DFF4D1C1D}" destId="{D3958831-D92F-480E-AFCE-CA851424FB9C}" srcOrd="0" destOrd="0" parTransId="{C2D17ADE-C0D2-40AE-BE2A-97AB5FBD216F}" sibTransId="{20435D7A-59A4-4B23-BB3B-B9909F0050ED}"/>
    <dgm:cxn modelId="{ABB0A148-9375-46BF-9FC1-A7E92E031606}" type="presOf" srcId="{AB7371FB-0269-4352-B922-8D5DFF4D1C1D}" destId="{A39B415E-D7AA-473F-862C-167BE85AD249}" srcOrd="0" destOrd="0" presId="urn:microsoft.com/office/officeart/2005/8/layout/hierarchy1"/>
    <dgm:cxn modelId="{3CDC81D6-1109-4D5E-A834-D9658D04ED45}" type="presOf" srcId="{9D0690AE-BC33-4951-8E61-91022FA3194A}" destId="{5697E45C-6377-4FAB-B9FB-D3526747DF0A}" srcOrd="0" destOrd="0" presId="urn:microsoft.com/office/officeart/2005/8/layout/hierarchy1"/>
    <dgm:cxn modelId="{CEBD224E-DF34-4261-A554-B06F97970DCB}" type="presOf" srcId="{667DCFAD-8EC1-40EF-9468-5ACD76518139}" destId="{9E7C8960-38E3-4493-A257-DEC0C88B7F48}" srcOrd="0" destOrd="0" presId="urn:microsoft.com/office/officeart/2005/8/layout/hierarchy1"/>
    <dgm:cxn modelId="{3D9716A4-CC3C-4543-9023-B93F5BB9F350}" srcId="{02E04C19-04AF-4644-B857-A2C27EBF7F26}" destId="{E667312F-53FC-4EF7-96EF-95A0CE8F94B6}" srcOrd="0" destOrd="0" parTransId="{0D3E442B-D698-493C-8B84-AA3AD8139A15}" sibTransId="{769310AB-E032-43E6-AF28-6AFCE94F48FA}"/>
    <dgm:cxn modelId="{67BB4E24-D3F4-4204-814F-1542F91B5365}" type="presOf" srcId="{E667312F-53FC-4EF7-96EF-95A0CE8F94B6}" destId="{37FDB52B-72D7-45C8-A1E1-C7A4FCB6A9B3}" srcOrd="0" destOrd="0" presId="urn:microsoft.com/office/officeart/2005/8/layout/hierarchy1"/>
    <dgm:cxn modelId="{4C2DF249-6388-44CF-BFAB-6BDDD2B96E89}" type="presOf" srcId="{0D3E442B-D698-493C-8B84-AA3AD8139A15}" destId="{252CD825-E361-4ABA-9755-E438001197CC}" srcOrd="0" destOrd="0" presId="urn:microsoft.com/office/officeart/2005/8/layout/hierarchy1"/>
    <dgm:cxn modelId="{7E9C7D17-0E9F-4AD9-B2E5-3E3E3AD032C3}" type="presOf" srcId="{FC291B0B-A3E7-4F5E-A96E-EAD3B2109792}" destId="{8ABA6A24-F8FD-4C2D-8E7C-9D6535C0B525}" srcOrd="0" destOrd="0" presId="urn:microsoft.com/office/officeart/2005/8/layout/hierarchy1"/>
    <dgm:cxn modelId="{B5D32E08-589D-44FA-A683-11436D6BDC41}" type="presOf" srcId="{4B9CD325-5303-4E7F-A191-22A415DCE779}" destId="{470F4914-B9CC-4A6D-9E33-9185005513AB}" srcOrd="0" destOrd="0" presId="urn:microsoft.com/office/officeart/2005/8/layout/hierarchy1"/>
    <dgm:cxn modelId="{43FA2D6C-9C79-462C-B133-E32E01BFFB25}" type="presOf" srcId="{E6AE2D52-5272-4004-8D4D-23D05910C8ED}" destId="{541F9538-2E1B-4159-8C86-44FB397B45CD}" srcOrd="0" destOrd="0" presId="urn:microsoft.com/office/officeart/2005/8/layout/hierarchy1"/>
    <dgm:cxn modelId="{4313FD1F-9B53-4947-A77F-6925DA64325D}" type="presOf" srcId="{74E1C5A3-E749-40BA-915C-E3DA8DD48428}" destId="{FB8BAB0C-D937-4808-B29C-7AAC53FE445F}" srcOrd="0" destOrd="0" presId="urn:microsoft.com/office/officeart/2005/8/layout/hierarchy1"/>
    <dgm:cxn modelId="{B9A7675F-958F-4DD5-A4A8-0A7D68F2C4D5}" type="presParOf" srcId="{570B5760-5B95-4F26-B321-5BC1221E3662}" destId="{C2E77E53-9082-4EE7-884C-4C50886B3A4A}" srcOrd="0" destOrd="0" presId="urn:microsoft.com/office/officeart/2005/8/layout/hierarchy1"/>
    <dgm:cxn modelId="{3F40D4F5-A5EA-4DE1-8B03-EF2F750100E3}" type="presParOf" srcId="{C2E77E53-9082-4EE7-884C-4C50886B3A4A}" destId="{33DA6F7E-BC00-4823-BCF9-0E24CA316B45}" srcOrd="0" destOrd="0" presId="urn:microsoft.com/office/officeart/2005/8/layout/hierarchy1"/>
    <dgm:cxn modelId="{3D1477EF-27B7-425E-9B59-3EC57ED86126}" type="presParOf" srcId="{33DA6F7E-BC00-4823-BCF9-0E24CA316B45}" destId="{C0A6B0F8-6E2B-4FA6-A150-85325156C16B}" srcOrd="0" destOrd="0" presId="urn:microsoft.com/office/officeart/2005/8/layout/hierarchy1"/>
    <dgm:cxn modelId="{25E50D16-A249-43E4-9F37-8A0DCFB54C9D}" type="presParOf" srcId="{33DA6F7E-BC00-4823-BCF9-0E24CA316B45}" destId="{4F48AD0E-B2B2-482F-BCEE-DA1958430907}" srcOrd="1" destOrd="0" presId="urn:microsoft.com/office/officeart/2005/8/layout/hierarchy1"/>
    <dgm:cxn modelId="{4A94C7F8-A11E-45B8-A169-927D9CF8A588}" type="presParOf" srcId="{C2E77E53-9082-4EE7-884C-4C50886B3A4A}" destId="{C2DE3DE2-9CC8-4893-A4BE-FCD564FADB30}" srcOrd="1" destOrd="0" presId="urn:microsoft.com/office/officeart/2005/8/layout/hierarchy1"/>
    <dgm:cxn modelId="{67249B87-896C-423E-B27F-5D13B00779C9}" type="presParOf" srcId="{C2DE3DE2-9CC8-4893-A4BE-FCD564FADB30}" destId="{252CD825-E361-4ABA-9755-E438001197CC}" srcOrd="0" destOrd="0" presId="urn:microsoft.com/office/officeart/2005/8/layout/hierarchy1"/>
    <dgm:cxn modelId="{B10DFE32-24D0-47A9-8023-D390607994F8}" type="presParOf" srcId="{C2DE3DE2-9CC8-4893-A4BE-FCD564FADB30}" destId="{33ACB7D8-948B-4430-B07C-6BE4E1BB8B05}" srcOrd="1" destOrd="0" presId="urn:microsoft.com/office/officeart/2005/8/layout/hierarchy1"/>
    <dgm:cxn modelId="{84CCC17F-818B-47D1-ABE9-CF2068D44C21}" type="presParOf" srcId="{33ACB7D8-948B-4430-B07C-6BE4E1BB8B05}" destId="{1AA1AF79-11C2-44E5-8B6F-6F2390F3A99F}" srcOrd="0" destOrd="0" presId="urn:microsoft.com/office/officeart/2005/8/layout/hierarchy1"/>
    <dgm:cxn modelId="{A83D90FC-6766-4C89-82D6-EC3101647C49}" type="presParOf" srcId="{1AA1AF79-11C2-44E5-8B6F-6F2390F3A99F}" destId="{56755B7F-CAE2-46FF-A2E6-3C406BEAE423}" srcOrd="0" destOrd="0" presId="urn:microsoft.com/office/officeart/2005/8/layout/hierarchy1"/>
    <dgm:cxn modelId="{13E13611-FA53-4F61-B87C-78A8368BFE53}" type="presParOf" srcId="{1AA1AF79-11C2-44E5-8B6F-6F2390F3A99F}" destId="{37FDB52B-72D7-45C8-A1E1-C7A4FCB6A9B3}" srcOrd="1" destOrd="0" presId="urn:microsoft.com/office/officeart/2005/8/layout/hierarchy1"/>
    <dgm:cxn modelId="{05482CAF-DC28-432E-BA87-77E966D282B2}" type="presParOf" srcId="{33ACB7D8-948B-4430-B07C-6BE4E1BB8B05}" destId="{E2DFF065-6AD1-42A5-87E9-180D9A845DFF}" srcOrd="1" destOrd="0" presId="urn:microsoft.com/office/officeart/2005/8/layout/hierarchy1"/>
    <dgm:cxn modelId="{2C41F08A-0230-4BCF-98E3-ADDDA18B2D32}" type="presParOf" srcId="{E2DFF065-6AD1-42A5-87E9-180D9A845DFF}" destId="{B000FB66-2AEA-4A68-B29A-F054A47AE8E0}" srcOrd="0" destOrd="0" presId="urn:microsoft.com/office/officeart/2005/8/layout/hierarchy1"/>
    <dgm:cxn modelId="{85A1B988-460E-4F52-AF1A-5CFD7AB14BF6}" type="presParOf" srcId="{E2DFF065-6AD1-42A5-87E9-180D9A845DFF}" destId="{CABCA18A-4366-4184-AAFE-C13AE878B355}" srcOrd="1" destOrd="0" presId="urn:microsoft.com/office/officeart/2005/8/layout/hierarchy1"/>
    <dgm:cxn modelId="{E44B8349-A6B1-464E-911B-6439AB9406FC}" type="presParOf" srcId="{CABCA18A-4366-4184-AAFE-C13AE878B355}" destId="{6D6362C6-C96A-41B3-8634-18A02F11055E}" srcOrd="0" destOrd="0" presId="urn:microsoft.com/office/officeart/2005/8/layout/hierarchy1"/>
    <dgm:cxn modelId="{2791CF4C-DB3C-4D70-977D-4DE2CF80FD69}" type="presParOf" srcId="{6D6362C6-C96A-41B3-8634-18A02F11055E}" destId="{9E2E8621-07C1-42BE-820C-0B2FF94C621F}" srcOrd="0" destOrd="0" presId="urn:microsoft.com/office/officeart/2005/8/layout/hierarchy1"/>
    <dgm:cxn modelId="{3C1FC92F-3C5F-4B44-B2B8-0599907F9DE7}" type="presParOf" srcId="{6D6362C6-C96A-41B3-8634-18A02F11055E}" destId="{6E0AA111-DD1D-4F9B-A411-AC3F65140B2B}" srcOrd="1" destOrd="0" presId="urn:microsoft.com/office/officeart/2005/8/layout/hierarchy1"/>
    <dgm:cxn modelId="{52339743-3735-4D0F-85D8-80ED80927E8D}" type="presParOf" srcId="{CABCA18A-4366-4184-AAFE-C13AE878B355}" destId="{0B1EA10A-F7F4-4253-AF1A-0AA6839CBCBA}" srcOrd="1" destOrd="0" presId="urn:microsoft.com/office/officeart/2005/8/layout/hierarchy1"/>
    <dgm:cxn modelId="{DFCDFB77-DC72-481E-911B-9EB2D522F69B}" type="presParOf" srcId="{0B1EA10A-F7F4-4253-AF1A-0AA6839CBCBA}" destId="{3FFAF4C1-F264-4622-A261-41D1FFED3C5A}" srcOrd="0" destOrd="0" presId="urn:microsoft.com/office/officeart/2005/8/layout/hierarchy1"/>
    <dgm:cxn modelId="{377CF55D-D78C-468B-BAEE-A1B7C2EAD6F2}" type="presParOf" srcId="{0B1EA10A-F7F4-4253-AF1A-0AA6839CBCBA}" destId="{E0C5208B-6770-4FCB-AE16-3521160BE4C0}" srcOrd="1" destOrd="0" presId="urn:microsoft.com/office/officeart/2005/8/layout/hierarchy1"/>
    <dgm:cxn modelId="{72B04115-FC93-438D-89AE-50835EF8FE8F}" type="presParOf" srcId="{E0C5208B-6770-4FCB-AE16-3521160BE4C0}" destId="{9360F244-1E3F-4DA1-9378-D485C3C6C70D}" srcOrd="0" destOrd="0" presId="urn:microsoft.com/office/officeart/2005/8/layout/hierarchy1"/>
    <dgm:cxn modelId="{7028CD73-E399-417E-83B3-84933C506577}" type="presParOf" srcId="{9360F244-1E3F-4DA1-9378-D485C3C6C70D}" destId="{B4C289FB-372C-4255-B31D-7289E7182515}" srcOrd="0" destOrd="0" presId="urn:microsoft.com/office/officeart/2005/8/layout/hierarchy1"/>
    <dgm:cxn modelId="{3B651D16-D767-4947-988A-AAD78C9909DC}" type="presParOf" srcId="{9360F244-1E3F-4DA1-9378-D485C3C6C70D}" destId="{541F9538-2E1B-4159-8C86-44FB397B45CD}" srcOrd="1" destOrd="0" presId="urn:microsoft.com/office/officeart/2005/8/layout/hierarchy1"/>
    <dgm:cxn modelId="{93469EED-066D-4649-A495-6FE835B50B0F}" type="presParOf" srcId="{E0C5208B-6770-4FCB-AE16-3521160BE4C0}" destId="{8555E4BD-4341-444D-B929-6EEC609F0EA5}" srcOrd="1" destOrd="0" presId="urn:microsoft.com/office/officeart/2005/8/layout/hierarchy1"/>
    <dgm:cxn modelId="{E0B73E15-4D08-4A92-8938-2D4A3E5F5B10}" type="presParOf" srcId="{C2DE3DE2-9CC8-4893-A4BE-FCD564FADB30}" destId="{7C010D5B-3447-4997-8419-4C7C5FBA03CC}" srcOrd="2" destOrd="0" presId="urn:microsoft.com/office/officeart/2005/8/layout/hierarchy1"/>
    <dgm:cxn modelId="{D70CC18F-25FF-4B43-8839-F6F26018ED2B}" type="presParOf" srcId="{C2DE3DE2-9CC8-4893-A4BE-FCD564FADB30}" destId="{6BC69196-DA77-438D-B611-78194D315BF7}" srcOrd="3" destOrd="0" presId="urn:microsoft.com/office/officeart/2005/8/layout/hierarchy1"/>
    <dgm:cxn modelId="{ECF120E6-042B-4632-B39A-D20738A41DEE}" type="presParOf" srcId="{6BC69196-DA77-438D-B611-78194D315BF7}" destId="{845F6D94-2366-44FD-A6FE-831860799391}" srcOrd="0" destOrd="0" presId="urn:microsoft.com/office/officeart/2005/8/layout/hierarchy1"/>
    <dgm:cxn modelId="{2FF00596-CABC-4532-9889-13C3746FE672}" type="presParOf" srcId="{845F6D94-2366-44FD-A6FE-831860799391}" destId="{8C3CFFD8-D95E-4771-B7EF-EB4368CD081C}" srcOrd="0" destOrd="0" presId="urn:microsoft.com/office/officeart/2005/8/layout/hierarchy1"/>
    <dgm:cxn modelId="{6FDB83C6-0B25-493E-88BB-1CADB8B44B5C}" type="presParOf" srcId="{845F6D94-2366-44FD-A6FE-831860799391}" destId="{33308C0D-E644-4630-BC4F-C9B0833341DD}" srcOrd="1" destOrd="0" presId="urn:microsoft.com/office/officeart/2005/8/layout/hierarchy1"/>
    <dgm:cxn modelId="{D8DB583C-8CC1-451F-A168-83C81C6C8102}" type="presParOf" srcId="{6BC69196-DA77-438D-B611-78194D315BF7}" destId="{5BDD0864-5E1C-4381-946D-27A32B622012}" srcOrd="1" destOrd="0" presId="urn:microsoft.com/office/officeart/2005/8/layout/hierarchy1"/>
    <dgm:cxn modelId="{729FAA2B-05C9-4170-A2B0-F979E756E949}" type="presParOf" srcId="{5BDD0864-5E1C-4381-946D-27A32B622012}" destId="{9CEA7C7B-7D6B-4F5D-9039-0C5BD49DA723}" srcOrd="0" destOrd="0" presId="urn:microsoft.com/office/officeart/2005/8/layout/hierarchy1"/>
    <dgm:cxn modelId="{A049AAD3-A2E3-4EBF-89F4-EF9AA3B3B44A}" type="presParOf" srcId="{5BDD0864-5E1C-4381-946D-27A32B622012}" destId="{A470EFD2-4149-433D-9165-84957CE831A8}" srcOrd="1" destOrd="0" presId="urn:microsoft.com/office/officeart/2005/8/layout/hierarchy1"/>
    <dgm:cxn modelId="{DCA3E494-3AC9-4669-978C-58F8E0B68ADF}" type="presParOf" srcId="{A470EFD2-4149-433D-9165-84957CE831A8}" destId="{04FDC932-BA31-496E-BD57-857CDFBE7EB1}" srcOrd="0" destOrd="0" presId="urn:microsoft.com/office/officeart/2005/8/layout/hierarchy1"/>
    <dgm:cxn modelId="{9FF5A4EE-ADF1-4C7D-8BC8-C271BC57571D}" type="presParOf" srcId="{04FDC932-BA31-496E-BD57-857CDFBE7EB1}" destId="{DF42D7F4-E232-4BC8-A2A5-7B7594EAFB3D}" srcOrd="0" destOrd="0" presId="urn:microsoft.com/office/officeart/2005/8/layout/hierarchy1"/>
    <dgm:cxn modelId="{4C89E8B6-A085-42C2-9E09-7450B419C7F6}" type="presParOf" srcId="{04FDC932-BA31-496E-BD57-857CDFBE7EB1}" destId="{71CAF231-AE2D-4FF5-A3EC-11D10F2C599F}" srcOrd="1" destOrd="0" presId="urn:microsoft.com/office/officeart/2005/8/layout/hierarchy1"/>
    <dgm:cxn modelId="{731C865D-1EED-48B6-AAEF-6163D3FF9CF5}" type="presParOf" srcId="{A470EFD2-4149-433D-9165-84957CE831A8}" destId="{080DE04F-7177-4B90-B19F-A526E6803E44}" srcOrd="1" destOrd="0" presId="urn:microsoft.com/office/officeart/2005/8/layout/hierarchy1"/>
    <dgm:cxn modelId="{4B1615F6-FA22-4F40-B3CD-59C62789FE87}" type="presParOf" srcId="{080DE04F-7177-4B90-B19F-A526E6803E44}" destId="{A272392B-32ED-41DE-A2D8-634668F67CE5}" srcOrd="0" destOrd="0" presId="urn:microsoft.com/office/officeart/2005/8/layout/hierarchy1"/>
    <dgm:cxn modelId="{0AEE5CFD-73A4-4DA3-978F-C5383027C3AD}" type="presParOf" srcId="{080DE04F-7177-4B90-B19F-A526E6803E44}" destId="{A99CD59E-83D7-434D-A603-5C8DA7EFCAA1}" srcOrd="1" destOrd="0" presId="urn:microsoft.com/office/officeart/2005/8/layout/hierarchy1"/>
    <dgm:cxn modelId="{B4AEB7F9-AF36-42F0-8F0E-11D77A399311}" type="presParOf" srcId="{A99CD59E-83D7-434D-A603-5C8DA7EFCAA1}" destId="{E99E41BC-2100-4775-BD3F-C580D85B53EC}" srcOrd="0" destOrd="0" presId="urn:microsoft.com/office/officeart/2005/8/layout/hierarchy1"/>
    <dgm:cxn modelId="{DFA9DF2A-ACA4-476B-88BE-41CB0712FEC5}" type="presParOf" srcId="{E99E41BC-2100-4775-BD3F-C580D85B53EC}" destId="{BA985EFF-B802-4F48-85CA-CB04654D63ED}" srcOrd="0" destOrd="0" presId="urn:microsoft.com/office/officeart/2005/8/layout/hierarchy1"/>
    <dgm:cxn modelId="{B85A5DB6-B1CC-478A-9F73-2DAD23C1D97A}" type="presParOf" srcId="{E99E41BC-2100-4775-BD3F-C580D85B53EC}" destId="{B84D24A2-7F7F-45F3-8FAD-46CD33A78F4C}" srcOrd="1" destOrd="0" presId="urn:microsoft.com/office/officeart/2005/8/layout/hierarchy1"/>
    <dgm:cxn modelId="{FE8558B4-CF2F-4813-94F6-EBADED3F03DB}" type="presParOf" srcId="{A99CD59E-83D7-434D-A603-5C8DA7EFCAA1}" destId="{717F48CA-CE84-4170-BC47-EB99FBBCAD8A}" srcOrd="1" destOrd="0" presId="urn:microsoft.com/office/officeart/2005/8/layout/hierarchy1"/>
    <dgm:cxn modelId="{5C9E91B0-E500-41EB-B4AA-307E92E023E3}" type="presParOf" srcId="{C2DE3DE2-9CC8-4893-A4BE-FCD564FADB30}" destId="{3DCF38DE-5270-4FA7-96B9-44BFA7029841}" srcOrd="4" destOrd="0" presId="urn:microsoft.com/office/officeart/2005/8/layout/hierarchy1"/>
    <dgm:cxn modelId="{7319190D-6AE8-4E95-8AC3-7C3DC85DE332}" type="presParOf" srcId="{C2DE3DE2-9CC8-4893-A4BE-FCD564FADB30}" destId="{6D380584-E3DC-4526-8205-598D6E27A140}" srcOrd="5" destOrd="0" presId="urn:microsoft.com/office/officeart/2005/8/layout/hierarchy1"/>
    <dgm:cxn modelId="{36449E86-CC3D-4930-A820-92F51F9FCD3B}" type="presParOf" srcId="{6D380584-E3DC-4526-8205-598D6E27A140}" destId="{AA8CDDCE-D93F-482C-8E57-6630F239815B}" srcOrd="0" destOrd="0" presId="urn:microsoft.com/office/officeart/2005/8/layout/hierarchy1"/>
    <dgm:cxn modelId="{3C085F1B-D2A5-4C80-9BD4-FFBB08D20286}" type="presParOf" srcId="{AA8CDDCE-D93F-482C-8E57-6630F239815B}" destId="{2F005867-1773-48E5-8D92-782378D0D053}" srcOrd="0" destOrd="0" presId="urn:microsoft.com/office/officeart/2005/8/layout/hierarchy1"/>
    <dgm:cxn modelId="{8A0C50A8-6DE7-4067-B316-61A5AD978749}" type="presParOf" srcId="{AA8CDDCE-D93F-482C-8E57-6630F239815B}" destId="{A39B415E-D7AA-473F-862C-167BE85AD249}" srcOrd="1" destOrd="0" presId="urn:microsoft.com/office/officeart/2005/8/layout/hierarchy1"/>
    <dgm:cxn modelId="{EC7A244F-2884-4080-BFAF-E90E1F0249F2}" type="presParOf" srcId="{6D380584-E3DC-4526-8205-598D6E27A140}" destId="{7A6E8DB7-F487-4D3F-B51F-BA0E1F8C99AD}" srcOrd="1" destOrd="0" presId="urn:microsoft.com/office/officeart/2005/8/layout/hierarchy1"/>
    <dgm:cxn modelId="{28D58526-0AD4-40AF-B07D-24B275FD8DD5}" type="presParOf" srcId="{7A6E8DB7-F487-4D3F-B51F-BA0E1F8C99AD}" destId="{532DA4AA-FBAC-49FB-98B8-AE36F41F4EF9}" srcOrd="0" destOrd="0" presId="urn:microsoft.com/office/officeart/2005/8/layout/hierarchy1"/>
    <dgm:cxn modelId="{217AE227-8A32-4197-9815-3FC941C0963E}" type="presParOf" srcId="{7A6E8DB7-F487-4D3F-B51F-BA0E1F8C99AD}" destId="{D5021B33-5D89-465B-A1BD-EA509F42A10B}" srcOrd="1" destOrd="0" presId="urn:microsoft.com/office/officeart/2005/8/layout/hierarchy1"/>
    <dgm:cxn modelId="{24A18E8E-9B58-47DA-B495-9346FD330C52}" type="presParOf" srcId="{D5021B33-5D89-465B-A1BD-EA509F42A10B}" destId="{9EC603C9-A5D4-4C4A-8C01-135966737065}" srcOrd="0" destOrd="0" presId="urn:microsoft.com/office/officeart/2005/8/layout/hierarchy1"/>
    <dgm:cxn modelId="{49AF9F05-B69A-4701-9387-DD1CCA805BE4}" type="presParOf" srcId="{9EC603C9-A5D4-4C4A-8C01-135966737065}" destId="{622ECB52-86A8-4A8A-8D00-A5A66BCDF4A3}" srcOrd="0" destOrd="0" presId="urn:microsoft.com/office/officeart/2005/8/layout/hierarchy1"/>
    <dgm:cxn modelId="{1E1D86C3-E282-4B73-9167-C602C7C36C24}" type="presParOf" srcId="{9EC603C9-A5D4-4C4A-8C01-135966737065}" destId="{25890D57-5D76-4B9E-9E90-985D4D154891}" srcOrd="1" destOrd="0" presId="urn:microsoft.com/office/officeart/2005/8/layout/hierarchy1"/>
    <dgm:cxn modelId="{C95E7B12-EA9B-448A-87C1-920F0E12311B}" type="presParOf" srcId="{D5021B33-5D89-465B-A1BD-EA509F42A10B}" destId="{F3021F65-9AE9-4552-A2D7-5F27E043CD10}" srcOrd="1" destOrd="0" presId="urn:microsoft.com/office/officeart/2005/8/layout/hierarchy1"/>
    <dgm:cxn modelId="{138157AB-A899-4F6C-A98A-37D2BE19CB5C}" type="presParOf" srcId="{F3021F65-9AE9-4552-A2D7-5F27E043CD10}" destId="{5697E45C-6377-4FAB-B9FB-D3526747DF0A}" srcOrd="0" destOrd="0" presId="urn:microsoft.com/office/officeart/2005/8/layout/hierarchy1"/>
    <dgm:cxn modelId="{83B7AF07-21FB-485D-9F41-52385D7B717D}" type="presParOf" srcId="{F3021F65-9AE9-4552-A2D7-5F27E043CD10}" destId="{B2090FFB-068D-4E0F-B4CF-B8B6007C00AF}" srcOrd="1" destOrd="0" presId="urn:microsoft.com/office/officeart/2005/8/layout/hierarchy1"/>
    <dgm:cxn modelId="{0AC8757F-C414-4866-8E90-ACBDC26426E6}" type="presParOf" srcId="{B2090FFB-068D-4E0F-B4CF-B8B6007C00AF}" destId="{00905C41-1456-4ECC-8951-B0010D7423E2}" srcOrd="0" destOrd="0" presId="urn:microsoft.com/office/officeart/2005/8/layout/hierarchy1"/>
    <dgm:cxn modelId="{2BE5A1CB-1F1D-4FBC-B5E5-DDC2B7A53EA0}" type="presParOf" srcId="{00905C41-1456-4ECC-8951-B0010D7423E2}" destId="{D0A94481-1621-4822-AFA2-CEF66D586F21}" srcOrd="0" destOrd="0" presId="urn:microsoft.com/office/officeart/2005/8/layout/hierarchy1"/>
    <dgm:cxn modelId="{28B944A4-1FFC-4AD9-8147-0E0D0F9A6441}" type="presParOf" srcId="{00905C41-1456-4ECC-8951-B0010D7423E2}" destId="{FB8BAB0C-D937-4808-B29C-7AAC53FE445F}" srcOrd="1" destOrd="0" presId="urn:microsoft.com/office/officeart/2005/8/layout/hierarchy1"/>
    <dgm:cxn modelId="{212853DE-40C7-4BF3-8EAC-052CD6A8A457}" type="presParOf" srcId="{B2090FFB-068D-4E0F-B4CF-B8B6007C00AF}" destId="{25F2B338-B7DC-47BB-BC16-4C5E684F630E}" srcOrd="1" destOrd="0" presId="urn:microsoft.com/office/officeart/2005/8/layout/hierarchy1"/>
    <dgm:cxn modelId="{C110843A-3CB9-4AF7-A414-72A62BD31E4C}" type="presParOf" srcId="{C2DE3DE2-9CC8-4893-A4BE-FCD564FADB30}" destId="{8ABA6A24-F8FD-4C2D-8E7C-9D6535C0B525}" srcOrd="6" destOrd="0" presId="urn:microsoft.com/office/officeart/2005/8/layout/hierarchy1"/>
    <dgm:cxn modelId="{8AD54D8C-82DC-4BB2-BDEA-831543F71270}" type="presParOf" srcId="{C2DE3DE2-9CC8-4893-A4BE-FCD564FADB30}" destId="{B113C97E-DD48-4364-B7E2-48A341AACBD6}" srcOrd="7" destOrd="0" presId="urn:microsoft.com/office/officeart/2005/8/layout/hierarchy1"/>
    <dgm:cxn modelId="{B3ED01CD-2C91-4370-8776-C63252514ACC}" type="presParOf" srcId="{B113C97E-DD48-4364-B7E2-48A341AACBD6}" destId="{BEDB6B3D-7910-4937-A68A-2B678C888C2D}" srcOrd="0" destOrd="0" presId="urn:microsoft.com/office/officeart/2005/8/layout/hierarchy1"/>
    <dgm:cxn modelId="{455B87D3-8F66-4A5E-B956-A76AED3DE7BF}" type="presParOf" srcId="{BEDB6B3D-7910-4937-A68A-2B678C888C2D}" destId="{1BE7FD70-EAEB-4D55-8101-1BD1B72757D2}" srcOrd="0" destOrd="0" presId="urn:microsoft.com/office/officeart/2005/8/layout/hierarchy1"/>
    <dgm:cxn modelId="{CB443522-69D2-4A05-9208-359162E6D6DC}" type="presParOf" srcId="{BEDB6B3D-7910-4937-A68A-2B678C888C2D}" destId="{16486C85-7289-4F41-BF00-6EBCC56D5294}" srcOrd="1" destOrd="0" presId="urn:microsoft.com/office/officeart/2005/8/layout/hierarchy1"/>
    <dgm:cxn modelId="{714018CE-1728-4A4B-A6E2-1D645B4E3EE6}" type="presParOf" srcId="{B113C97E-DD48-4364-B7E2-48A341AACBD6}" destId="{538DE017-CDBE-4223-9D34-7F3A1D02C459}" srcOrd="1" destOrd="0" presId="urn:microsoft.com/office/officeart/2005/8/layout/hierarchy1"/>
    <dgm:cxn modelId="{C554ABC0-8120-4891-9527-8E5AA00D8D56}" type="presParOf" srcId="{538DE017-CDBE-4223-9D34-7F3A1D02C459}" destId="{42D27D21-C519-458A-89EA-D48BE6FB41B1}" srcOrd="0" destOrd="0" presId="urn:microsoft.com/office/officeart/2005/8/layout/hierarchy1"/>
    <dgm:cxn modelId="{CF0D5066-D949-4D55-88DA-62DF81A5862B}" type="presParOf" srcId="{538DE017-CDBE-4223-9D34-7F3A1D02C459}" destId="{46056569-28DD-49F0-B469-06689C28A2DA}" srcOrd="1" destOrd="0" presId="urn:microsoft.com/office/officeart/2005/8/layout/hierarchy1"/>
    <dgm:cxn modelId="{AF7B7D61-CB8E-4B3C-A201-4537BFEDDBC2}" type="presParOf" srcId="{46056569-28DD-49F0-B469-06689C28A2DA}" destId="{D9309D18-B5A1-45AD-95A3-462BEEE968A6}" srcOrd="0" destOrd="0" presId="urn:microsoft.com/office/officeart/2005/8/layout/hierarchy1"/>
    <dgm:cxn modelId="{614DC640-7163-4301-B1A1-56B13132C710}" type="presParOf" srcId="{D9309D18-B5A1-45AD-95A3-462BEEE968A6}" destId="{82E9A4E2-1F96-4343-A574-6283836EE323}" srcOrd="0" destOrd="0" presId="urn:microsoft.com/office/officeart/2005/8/layout/hierarchy1"/>
    <dgm:cxn modelId="{105E7B0F-D170-4FFF-8B91-7B42CDDB3DA1}" type="presParOf" srcId="{D9309D18-B5A1-45AD-95A3-462BEEE968A6}" destId="{B259150C-155A-410C-B3BD-5120E9064BEC}" srcOrd="1" destOrd="0" presId="urn:microsoft.com/office/officeart/2005/8/layout/hierarchy1"/>
    <dgm:cxn modelId="{FF52CF84-9009-4347-9823-9E75B7419504}" type="presParOf" srcId="{46056569-28DD-49F0-B469-06689C28A2DA}" destId="{08346C66-D12A-4876-ADD0-EC8F76CBE8FC}" srcOrd="1" destOrd="0" presId="urn:microsoft.com/office/officeart/2005/8/layout/hierarchy1"/>
    <dgm:cxn modelId="{72A0288C-885C-4FE5-A135-8BD05AEE9BBC}" type="presParOf" srcId="{08346C66-D12A-4876-ADD0-EC8F76CBE8FC}" destId="{342B5BE4-7D18-4B68-BC2C-8D31FC2365A6}" srcOrd="0" destOrd="0" presId="urn:microsoft.com/office/officeart/2005/8/layout/hierarchy1"/>
    <dgm:cxn modelId="{D8DD0BE9-AF3E-4907-8CF1-74C54B7D584E}" type="presParOf" srcId="{08346C66-D12A-4876-ADD0-EC8F76CBE8FC}" destId="{EC51AC99-EBA4-43BB-A032-8B24E1CB0A54}" srcOrd="1" destOrd="0" presId="urn:microsoft.com/office/officeart/2005/8/layout/hierarchy1"/>
    <dgm:cxn modelId="{F216E210-5575-4ABB-A6F7-219A196FE2A6}" type="presParOf" srcId="{EC51AC99-EBA4-43BB-A032-8B24E1CB0A54}" destId="{404C30D5-995A-40BF-8F4A-8E2B8ECD86A8}" srcOrd="0" destOrd="0" presId="urn:microsoft.com/office/officeart/2005/8/layout/hierarchy1"/>
    <dgm:cxn modelId="{D7A00A15-67B5-403E-B42F-903E8D17B1BF}" type="presParOf" srcId="{404C30D5-995A-40BF-8F4A-8E2B8ECD86A8}" destId="{2EDBD192-5075-4932-A785-9A0B8BE26AE0}" srcOrd="0" destOrd="0" presId="urn:microsoft.com/office/officeart/2005/8/layout/hierarchy1"/>
    <dgm:cxn modelId="{0BC9EEEB-5A23-42E9-B316-EBF7BEA80480}" type="presParOf" srcId="{404C30D5-995A-40BF-8F4A-8E2B8ECD86A8}" destId="{A44CCFA4-DA93-4A5D-8B33-CA01E734DCBD}" srcOrd="1" destOrd="0" presId="urn:microsoft.com/office/officeart/2005/8/layout/hierarchy1"/>
    <dgm:cxn modelId="{D243738D-B31E-4692-8D28-CA8482DD2353}" type="presParOf" srcId="{EC51AC99-EBA4-43BB-A032-8B24E1CB0A54}" destId="{4E35B568-DAC6-4970-9AFE-432F53DF9CAE}" srcOrd="1" destOrd="0" presId="urn:microsoft.com/office/officeart/2005/8/layout/hierarchy1"/>
    <dgm:cxn modelId="{98C3708F-D67F-47F6-9CAB-3308CF5A0C77}" type="presParOf" srcId="{C2DE3DE2-9CC8-4893-A4BE-FCD564FADB30}" destId="{9E7C8960-38E3-4493-A257-DEC0C88B7F48}" srcOrd="8" destOrd="0" presId="urn:microsoft.com/office/officeart/2005/8/layout/hierarchy1"/>
    <dgm:cxn modelId="{9D7F40B0-6C32-4DFF-A7EA-A1CDC5E1CF50}" type="presParOf" srcId="{C2DE3DE2-9CC8-4893-A4BE-FCD564FADB30}" destId="{B226C3BF-2876-40D9-BC5D-B6A68DD23F00}" srcOrd="9" destOrd="0" presId="urn:microsoft.com/office/officeart/2005/8/layout/hierarchy1"/>
    <dgm:cxn modelId="{EEF402B5-EB13-4037-97EF-F4BE453EBDA7}" type="presParOf" srcId="{B226C3BF-2876-40D9-BC5D-B6A68DD23F00}" destId="{8757E2C8-D44E-4AED-BFEE-4B0097ECAC25}" srcOrd="0" destOrd="0" presId="urn:microsoft.com/office/officeart/2005/8/layout/hierarchy1"/>
    <dgm:cxn modelId="{163DA6F0-D8C9-4316-A0DC-0D28380E6F43}" type="presParOf" srcId="{8757E2C8-D44E-4AED-BFEE-4B0097ECAC25}" destId="{9EF748F0-1420-4DA5-942D-8F9C7E103485}" srcOrd="0" destOrd="0" presId="urn:microsoft.com/office/officeart/2005/8/layout/hierarchy1"/>
    <dgm:cxn modelId="{403A74D9-13CB-4917-B774-C129CE1E2E82}" type="presParOf" srcId="{8757E2C8-D44E-4AED-BFEE-4B0097ECAC25}" destId="{D05EFEF3-4E18-482A-8656-5C95D781A705}" srcOrd="1" destOrd="0" presId="urn:microsoft.com/office/officeart/2005/8/layout/hierarchy1"/>
    <dgm:cxn modelId="{BF823910-4404-410D-9774-A09A408F82F4}" type="presParOf" srcId="{B226C3BF-2876-40D9-BC5D-B6A68DD23F00}" destId="{64986849-65C6-4FF7-B0DE-D99B00E081F9}" srcOrd="1" destOrd="0" presId="urn:microsoft.com/office/officeart/2005/8/layout/hierarchy1"/>
    <dgm:cxn modelId="{1F3A2734-B730-4E18-A91D-CC9CE0E592AC}" type="presParOf" srcId="{64986849-65C6-4FF7-B0DE-D99B00E081F9}" destId="{CF36FA13-413D-4C73-B902-C01B66C0B52A}" srcOrd="0" destOrd="0" presId="urn:microsoft.com/office/officeart/2005/8/layout/hierarchy1"/>
    <dgm:cxn modelId="{D5FD6C5B-DBAD-4051-A89B-BC23FFF63D26}" type="presParOf" srcId="{64986849-65C6-4FF7-B0DE-D99B00E081F9}" destId="{BE0061C4-DB15-4174-A0FF-2AA2AC184B1F}" srcOrd="1" destOrd="0" presId="urn:microsoft.com/office/officeart/2005/8/layout/hierarchy1"/>
    <dgm:cxn modelId="{77993E42-53D1-4C6F-AB83-5118455A533B}" type="presParOf" srcId="{BE0061C4-DB15-4174-A0FF-2AA2AC184B1F}" destId="{63FE721B-9447-43C8-AEA1-4EDA7CD70DB4}" srcOrd="0" destOrd="0" presId="urn:microsoft.com/office/officeart/2005/8/layout/hierarchy1"/>
    <dgm:cxn modelId="{6CAAE438-940A-4F6C-A7DA-5B7793772643}" type="presParOf" srcId="{63FE721B-9447-43C8-AEA1-4EDA7CD70DB4}" destId="{FAB9FB63-E3D7-4A68-B6B5-F331F1DA52CC}" srcOrd="0" destOrd="0" presId="urn:microsoft.com/office/officeart/2005/8/layout/hierarchy1"/>
    <dgm:cxn modelId="{71475A04-D5F3-488B-BF6C-00ADA487D87F}" type="presParOf" srcId="{63FE721B-9447-43C8-AEA1-4EDA7CD70DB4}" destId="{02B2B27B-7A30-49B4-8FF9-A3BF34222820}" srcOrd="1" destOrd="0" presId="urn:microsoft.com/office/officeart/2005/8/layout/hierarchy1"/>
    <dgm:cxn modelId="{62F0D686-026C-4D0C-A7DC-23EFCABA3BA9}" type="presParOf" srcId="{BE0061C4-DB15-4174-A0FF-2AA2AC184B1F}" destId="{51AE8664-E3ED-4BA0-97D1-A1014B051705}" srcOrd="1" destOrd="0" presId="urn:microsoft.com/office/officeart/2005/8/layout/hierarchy1"/>
    <dgm:cxn modelId="{E308DB77-F371-4109-8EAA-B1EE7ADD1AD3}" type="presParOf" srcId="{51AE8664-E3ED-4BA0-97D1-A1014B051705}" destId="{EEDFA18E-DCA4-4953-AA88-BEF85A146094}" srcOrd="0" destOrd="0" presId="urn:microsoft.com/office/officeart/2005/8/layout/hierarchy1"/>
    <dgm:cxn modelId="{4BF258DE-E137-49C4-BBCE-4DFF08D3D654}" type="presParOf" srcId="{51AE8664-E3ED-4BA0-97D1-A1014B051705}" destId="{8A97C4A8-862A-4C19-8F69-8F606EC966AC}" srcOrd="1" destOrd="0" presId="urn:microsoft.com/office/officeart/2005/8/layout/hierarchy1"/>
    <dgm:cxn modelId="{88102F27-3F7D-4E7B-9BBB-F2B5DA35A499}" type="presParOf" srcId="{8A97C4A8-862A-4C19-8F69-8F606EC966AC}" destId="{C2C2786F-AD8D-4375-AA1F-2E059B82C5BA}" srcOrd="0" destOrd="0" presId="urn:microsoft.com/office/officeart/2005/8/layout/hierarchy1"/>
    <dgm:cxn modelId="{967A6DA8-CA4D-49DF-9C32-89A7AD17974C}" type="presParOf" srcId="{C2C2786F-AD8D-4375-AA1F-2E059B82C5BA}" destId="{F8746CDF-9856-47E2-9182-F3DE852A7CED}" srcOrd="0" destOrd="0" presId="urn:microsoft.com/office/officeart/2005/8/layout/hierarchy1"/>
    <dgm:cxn modelId="{1C35F32D-AE7E-4F65-85B0-9F0C9B20D75C}" type="presParOf" srcId="{C2C2786F-AD8D-4375-AA1F-2E059B82C5BA}" destId="{470F4914-B9CC-4A6D-9E33-9185005513AB}" srcOrd="1" destOrd="0" presId="urn:microsoft.com/office/officeart/2005/8/layout/hierarchy1"/>
    <dgm:cxn modelId="{122A57ED-0345-4EEC-A25B-E43A827F94D9}" type="presParOf" srcId="{8A97C4A8-862A-4C19-8F69-8F606EC966AC}" destId="{E94A50C8-5CB0-46FC-94DC-F2B12356F5F1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FA702B-7C86-41F0-89F5-9E2D3DC05113}" type="doc">
      <dgm:prSet loTypeId="urn:microsoft.com/office/officeart/2005/8/layout/process4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341D31FC-D97D-46D1-AF8D-84149FE63143}">
      <dgm:prSet phldrT="[Text]"/>
      <dgm:spPr/>
      <dgm:t>
        <a:bodyPr/>
        <a:lstStyle/>
        <a:p>
          <a:r>
            <a:rPr lang="en-US" dirty="0" smtClean="0"/>
            <a:t>TUJUAN</a:t>
          </a:r>
          <a:endParaRPr lang="en-US" dirty="0"/>
        </a:p>
      </dgm:t>
    </dgm:pt>
    <dgm:pt modelId="{762CC24D-39D8-4D97-9564-08E1F43542E6}" type="parTrans" cxnId="{DAE906DB-6414-459B-8F66-86B5DA3632CC}">
      <dgm:prSet/>
      <dgm:spPr/>
      <dgm:t>
        <a:bodyPr/>
        <a:lstStyle/>
        <a:p>
          <a:endParaRPr lang="en-US"/>
        </a:p>
      </dgm:t>
    </dgm:pt>
    <dgm:pt modelId="{70A326E2-ED47-4150-A7D9-B4312B84C9B0}" type="sibTrans" cxnId="{DAE906DB-6414-459B-8F66-86B5DA3632CC}">
      <dgm:prSet/>
      <dgm:spPr/>
      <dgm:t>
        <a:bodyPr/>
        <a:lstStyle/>
        <a:p>
          <a:endParaRPr lang="en-US"/>
        </a:p>
      </dgm:t>
    </dgm:pt>
    <dgm:pt modelId="{EEA25B3D-5413-4CA5-BDE2-1CA45ADFF5AE}">
      <dgm:prSet phldrT="[Text]"/>
      <dgm:spPr/>
      <dgm:t>
        <a:bodyPr/>
        <a:lstStyle/>
        <a:p>
          <a:r>
            <a:rPr lang="en-US" dirty="0" err="1" smtClean="0"/>
            <a:t>Meningkatnya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6CD3638B-1E8B-449E-AB7F-A6F12B20FC93}" type="parTrans" cxnId="{35377620-12A2-4E00-986C-4A6AF039345C}">
      <dgm:prSet/>
      <dgm:spPr/>
      <dgm:t>
        <a:bodyPr/>
        <a:lstStyle/>
        <a:p>
          <a:endParaRPr lang="en-US"/>
        </a:p>
      </dgm:t>
    </dgm:pt>
    <dgm:pt modelId="{69D3297D-8477-4942-AD2C-31C7D7EFE4C7}" type="sibTrans" cxnId="{35377620-12A2-4E00-986C-4A6AF039345C}">
      <dgm:prSet/>
      <dgm:spPr/>
      <dgm:t>
        <a:bodyPr/>
        <a:lstStyle/>
        <a:p>
          <a:endParaRPr lang="en-US"/>
        </a:p>
      </dgm:t>
    </dgm:pt>
    <dgm:pt modelId="{A2146F4A-B6AA-4FED-9113-5286294828BC}">
      <dgm:prSet phldrT="[Text]"/>
      <dgm:spPr/>
      <dgm:t>
        <a:bodyPr/>
        <a:lstStyle/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 smtClean="0"/>
        </a:p>
        <a:p>
          <a:r>
            <a:rPr lang="en-US" dirty="0" smtClean="0"/>
            <a:t>(IKLH)</a:t>
          </a:r>
          <a:endParaRPr lang="en-US" dirty="0"/>
        </a:p>
      </dgm:t>
    </dgm:pt>
    <dgm:pt modelId="{70DA83BC-533F-46EC-B94F-08FC22CC9EEB}" type="parTrans" cxnId="{7F469F2A-314F-4680-A963-D4EDB6A8697C}">
      <dgm:prSet/>
      <dgm:spPr/>
      <dgm:t>
        <a:bodyPr/>
        <a:lstStyle/>
        <a:p>
          <a:endParaRPr lang="en-US"/>
        </a:p>
      </dgm:t>
    </dgm:pt>
    <dgm:pt modelId="{E8D4951D-7803-4323-8A4D-A4C199645664}" type="sibTrans" cxnId="{7F469F2A-314F-4680-A963-D4EDB6A8697C}">
      <dgm:prSet/>
      <dgm:spPr/>
      <dgm:t>
        <a:bodyPr/>
        <a:lstStyle/>
        <a:p>
          <a:endParaRPr lang="en-US"/>
        </a:p>
      </dgm:t>
    </dgm:pt>
    <dgm:pt modelId="{668674B8-7055-4F75-BA0F-8D9CBADF4D40}">
      <dgm:prSet/>
      <dgm:spPr/>
      <dgm:t>
        <a:bodyPr/>
        <a:lstStyle/>
        <a:p>
          <a:r>
            <a:rPr lang="en-US" dirty="0" smtClean="0"/>
            <a:t>SASARAN  1</a:t>
          </a:r>
        </a:p>
        <a:p>
          <a:r>
            <a:rPr lang="en-US" dirty="0" err="1" smtClean="0"/>
            <a:t>Meningkatnya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Air</a:t>
          </a:r>
          <a:endParaRPr lang="en-US" dirty="0"/>
        </a:p>
      </dgm:t>
    </dgm:pt>
    <dgm:pt modelId="{42076F70-3C2D-4945-9686-F95DFB624C2E}" type="parTrans" cxnId="{339BC9D8-F686-4748-8339-88F7D79ABAE1}">
      <dgm:prSet/>
      <dgm:spPr/>
      <dgm:t>
        <a:bodyPr/>
        <a:lstStyle/>
        <a:p>
          <a:endParaRPr lang="en-US"/>
        </a:p>
      </dgm:t>
    </dgm:pt>
    <dgm:pt modelId="{EA0BC384-C883-45AC-A4EC-7AFDECEA2685}" type="sibTrans" cxnId="{339BC9D8-F686-4748-8339-88F7D79ABAE1}">
      <dgm:prSet/>
      <dgm:spPr/>
      <dgm:t>
        <a:bodyPr/>
        <a:lstStyle/>
        <a:p>
          <a:endParaRPr lang="en-US"/>
        </a:p>
      </dgm:t>
    </dgm:pt>
    <dgm:pt modelId="{B4EA78D0-5027-44B7-B749-AFBB1F08A5BD}">
      <dgm:prSet/>
      <dgm:spPr/>
      <dgm:t>
        <a:bodyPr/>
        <a:lstStyle/>
        <a:p>
          <a:r>
            <a:rPr lang="en-US" dirty="0" smtClean="0"/>
            <a:t>INDIKATOR 1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Air  (IKA)</a:t>
          </a:r>
          <a:endParaRPr lang="en-US" dirty="0"/>
        </a:p>
      </dgm:t>
    </dgm:pt>
    <dgm:pt modelId="{AB56869E-ADA7-46E2-954B-98B98757F108}" type="parTrans" cxnId="{0EDB7088-208B-4473-AE55-B68AF4E01144}">
      <dgm:prSet/>
      <dgm:spPr/>
      <dgm:t>
        <a:bodyPr/>
        <a:lstStyle/>
        <a:p>
          <a:endParaRPr lang="en-US"/>
        </a:p>
      </dgm:t>
    </dgm:pt>
    <dgm:pt modelId="{BA331667-9438-4411-A2B0-CB156B075DC7}" type="sibTrans" cxnId="{0EDB7088-208B-4473-AE55-B68AF4E01144}">
      <dgm:prSet/>
      <dgm:spPr/>
      <dgm:t>
        <a:bodyPr/>
        <a:lstStyle/>
        <a:p>
          <a:endParaRPr lang="en-US"/>
        </a:p>
      </dgm:t>
    </dgm:pt>
    <dgm:pt modelId="{A9F20D3C-2B69-4A3D-8E25-D7853492F712}">
      <dgm:prSet/>
      <dgm:spPr/>
      <dgm:t>
        <a:bodyPr/>
        <a:lstStyle/>
        <a:p>
          <a:r>
            <a:rPr lang="en-US" dirty="0" smtClean="0"/>
            <a:t>SASARAN  4</a:t>
          </a:r>
        </a:p>
        <a:p>
          <a:r>
            <a:rPr lang="id-ID" dirty="0" smtClean="0"/>
            <a:t>Meningkatnya Peran Aktif Masyarakat dalam Perlindungan dan Pengelolaan Lingkungan Hidup</a:t>
          </a:r>
          <a:endParaRPr lang="en-US" dirty="0"/>
        </a:p>
      </dgm:t>
    </dgm:pt>
    <dgm:pt modelId="{95B03494-5FB1-4104-8617-0EAE71155FBE}" type="parTrans" cxnId="{38937D4A-4B5C-4004-940C-96D9E423EFB1}">
      <dgm:prSet/>
      <dgm:spPr/>
      <dgm:t>
        <a:bodyPr/>
        <a:lstStyle/>
        <a:p>
          <a:endParaRPr lang="en-US"/>
        </a:p>
      </dgm:t>
    </dgm:pt>
    <dgm:pt modelId="{EB16688E-73DF-49B7-868A-EF3D0D82C83E}" type="sibTrans" cxnId="{38937D4A-4B5C-4004-940C-96D9E423EFB1}">
      <dgm:prSet/>
      <dgm:spPr/>
      <dgm:t>
        <a:bodyPr/>
        <a:lstStyle/>
        <a:p>
          <a:endParaRPr lang="en-US"/>
        </a:p>
      </dgm:t>
    </dgm:pt>
    <dgm:pt modelId="{D2AAC8C1-FA6E-4453-B6F3-490411564C71}">
      <dgm:prSet/>
      <dgm:spPr/>
      <dgm:t>
        <a:bodyPr/>
        <a:lstStyle/>
        <a:p>
          <a:r>
            <a:rPr lang="id-ID" dirty="0" smtClean="0"/>
            <a:t>Persentase </a:t>
          </a:r>
          <a:r>
            <a:rPr lang="en-US" dirty="0" err="1" smtClean="0"/>
            <a:t>Peningkatan</a:t>
          </a:r>
          <a:r>
            <a:rPr lang="en-US" dirty="0" smtClean="0"/>
            <a:t> </a:t>
          </a:r>
          <a:r>
            <a:rPr lang="id-ID" dirty="0" smtClean="0"/>
            <a:t>keaktifan kelompok masyarakat dalam perlindungan dan pengelolaan lingkungan hidup</a:t>
          </a:r>
          <a:endParaRPr lang="en-US" dirty="0"/>
        </a:p>
      </dgm:t>
    </dgm:pt>
    <dgm:pt modelId="{5F3E16BC-C5EC-478C-8FA0-471D36E20B33}" type="parTrans" cxnId="{98F6701E-44E9-47FE-BCC8-A10A1024A62B}">
      <dgm:prSet/>
      <dgm:spPr/>
      <dgm:t>
        <a:bodyPr/>
        <a:lstStyle/>
        <a:p>
          <a:endParaRPr lang="en-US"/>
        </a:p>
      </dgm:t>
    </dgm:pt>
    <dgm:pt modelId="{0859FB7E-28D0-4A21-8163-E31B09674385}" type="sibTrans" cxnId="{98F6701E-44E9-47FE-BCC8-A10A1024A62B}">
      <dgm:prSet/>
      <dgm:spPr/>
      <dgm:t>
        <a:bodyPr/>
        <a:lstStyle/>
        <a:p>
          <a:endParaRPr lang="en-US"/>
        </a:p>
      </dgm:t>
    </dgm:pt>
    <dgm:pt modelId="{66265F1D-119B-46DD-AD81-88C9791DF68F}">
      <dgm:prSet/>
      <dgm:spPr/>
      <dgm:t>
        <a:bodyPr/>
        <a:lstStyle/>
        <a:p>
          <a:r>
            <a:rPr lang="en-US" dirty="0" smtClean="0"/>
            <a:t>SASARAN  3</a:t>
          </a:r>
        </a:p>
        <a:p>
          <a:r>
            <a:rPr lang="en-US" dirty="0" err="1" smtClean="0"/>
            <a:t>Menurunnya</a:t>
          </a:r>
          <a:r>
            <a:rPr lang="en-US" dirty="0" smtClean="0"/>
            <a:t> </a:t>
          </a:r>
          <a:r>
            <a:rPr lang="en-US" dirty="0" err="1" smtClean="0"/>
            <a:t>Emisi</a:t>
          </a:r>
          <a:r>
            <a:rPr lang="en-US" dirty="0" smtClean="0"/>
            <a:t> Gas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Kaca</a:t>
          </a:r>
          <a:r>
            <a:rPr lang="en-US" dirty="0" smtClean="0"/>
            <a:t> </a:t>
          </a:r>
          <a:r>
            <a:rPr lang="en-US" dirty="0" err="1" smtClean="0"/>
            <a:t>Sektor</a:t>
          </a:r>
          <a:r>
            <a:rPr lang="en-US" dirty="0" smtClean="0"/>
            <a:t> </a:t>
          </a:r>
          <a:r>
            <a:rPr lang="en-US" dirty="0" err="1" smtClean="0"/>
            <a:t>Limbah</a:t>
          </a:r>
          <a:endParaRPr lang="en-US" dirty="0"/>
        </a:p>
      </dgm:t>
    </dgm:pt>
    <dgm:pt modelId="{AFB6BE81-9E67-40FB-8AE3-0C6A4D16DEC1}" type="parTrans" cxnId="{8FD1FF9A-C9D7-4685-867C-FA8C2C1992E0}">
      <dgm:prSet/>
      <dgm:spPr/>
      <dgm:t>
        <a:bodyPr/>
        <a:lstStyle/>
        <a:p>
          <a:endParaRPr lang="en-US"/>
        </a:p>
      </dgm:t>
    </dgm:pt>
    <dgm:pt modelId="{95D95FF0-7582-47B1-9BE4-ACA454E1DF2C}" type="sibTrans" cxnId="{8FD1FF9A-C9D7-4685-867C-FA8C2C1992E0}">
      <dgm:prSet/>
      <dgm:spPr/>
      <dgm:t>
        <a:bodyPr/>
        <a:lstStyle/>
        <a:p>
          <a:endParaRPr lang="en-US"/>
        </a:p>
      </dgm:t>
    </dgm:pt>
    <dgm:pt modelId="{7EAEA67C-B67A-4F3A-8754-E1747396AEA8}">
      <dgm:prSet/>
      <dgm:spPr/>
      <dgm:t>
        <a:bodyPr/>
        <a:lstStyle/>
        <a:p>
          <a:r>
            <a:rPr lang="en-US" dirty="0" smtClean="0"/>
            <a:t>SASARAN  2</a:t>
          </a:r>
        </a:p>
        <a:p>
          <a:r>
            <a:rPr lang="en-US" dirty="0" err="1" smtClean="0"/>
            <a:t>Meningkatnya</a:t>
          </a:r>
          <a:r>
            <a:rPr lang="en-US" dirty="0" smtClean="0"/>
            <a:t> 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Udara</a:t>
          </a:r>
          <a:endParaRPr lang="en-US" dirty="0"/>
        </a:p>
      </dgm:t>
    </dgm:pt>
    <dgm:pt modelId="{E2E684CF-6D2B-4DD8-87AC-859B3203CF32}" type="parTrans" cxnId="{135D1C84-79F6-4949-9E81-FC5BEE15A34F}">
      <dgm:prSet/>
      <dgm:spPr/>
      <dgm:t>
        <a:bodyPr/>
        <a:lstStyle/>
        <a:p>
          <a:endParaRPr lang="en-US"/>
        </a:p>
      </dgm:t>
    </dgm:pt>
    <dgm:pt modelId="{D6D7377F-D93D-4CAA-9AB6-ED0C373F8483}" type="sibTrans" cxnId="{135D1C84-79F6-4949-9E81-FC5BEE15A34F}">
      <dgm:prSet/>
      <dgm:spPr/>
      <dgm:t>
        <a:bodyPr/>
        <a:lstStyle/>
        <a:p>
          <a:endParaRPr lang="en-US"/>
        </a:p>
      </dgm:t>
    </dgm:pt>
    <dgm:pt modelId="{5E512F97-5510-4B2C-A865-0C37ECCCC970}">
      <dgm:prSet/>
      <dgm:spPr/>
      <dgm:t>
        <a:bodyPr/>
        <a:lstStyle/>
        <a:p>
          <a:r>
            <a:rPr lang="en-US" dirty="0" smtClean="0"/>
            <a:t>INDIKATOR 2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Udara</a:t>
          </a:r>
          <a:r>
            <a:rPr lang="en-US" dirty="0" smtClean="0"/>
            <a:t>(IKU)</a:t>
          </a:r>
          <a:endParaRPr lang="en-US" dirty="0"/>
        </a:p>
      </dgm:t>
    </dgm:pt>
    <dgm:pt modelId="{66FA8E23-2E32-427B-8893-804C461AABF5}" type="parTrans" cxnId="{FF3363BA-04E9-4DB5-B62F-18BB2255778B}">
      <dgm:prSet/>
      <dgm:spPr/>
      <dgm:t>
        <a:bodyPr/>
        <a:lstStyle/>
        <a:p>
          <a:endParaRPr lang="en-US"/>
        </a:p>
      </dgm:t>
    </dgm:pt>
    <dgm:pt modelId="{33B020CD-6EDB-44E8-BD77-3E71F4ECBD02}" type="sibTrans" cxnId="{FF3363BA-04E9-4DB5-B62F-18BB2255778B}">
      <dgm:prSet/>
      <dgm:spPr/>
      <dgm:t>
        <a:bodyPr/>
        <a:lstStyle/>
        <a:p>
          <a:endParaRPr lang="en-US"/>
        </a:p>
      </dgm:t>
    </dgm:pt>
    <dgm:pt modelId="{4E66EA07-F3E1-44C3-9D14-4F2AC8515D97}">
      <dgm:prSet/>
      <dgm:spPr/>
      <dgm:t>
        <a:bodyPr/>
        <a:lstStyle/>
        <a:p>
          <a:r>
            <a:rPr lang="en-US" dirty="0" err="1" smtClean="0"/>
            <a:t>Persentase</a:t>
          </a:r>
          <a:r>
            <a:rPr lang="en-US" dirty="0" smtClean="0"/>
            <a:t> </a:t>
          </a:r>
          <a:r>
            <a:rPr lang="en-US" dirty="0" err="1" smtClean="0"/>
            <a:t>Penurunan</a:t>
          </a:r>
          <a:r>
            <a:rPr lang="en-US" dirty="0" smtClean="0"/>
            <a:t> </a:t>
          </a:r>
          <a:r>
            <a:rPr lang="en-US" dirty="0" err="1" smtClean="0"/>
            <a:t>Emisi</a:t>
          </a:r>
          <a:r>
            <a:rPr lang="en-US" dirty="0" smtClean="0"/>
            <a:t> Gas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Kaca</a:t>
          </a:r>
          <a:r>
            <a:rPr lang="en-US" dirty="0" smtClean="0"/>
            <a:t> </a:t>
          </a:r>
          <a:endParaRPr lang="en-US" dirty="0"/>
        </a:p>
      </dgm:t>
    </dgm:pt>
    <dgm:pt modelId="{628A07EB-5A60-4391-B1F8-5D7BC06AFAFE}" type="parTrans" cxnId="{6C237763-F07E-4A67-BB9B-05AA2C74636F}">
      <dgm:prSet/>
      <dgm:spPr/>
      <dgm:t>
        <a:bodyPr/>
        <a:lstStyle/>
        <a:p>
          <a:endParaRPr lang="en-US"/>
        </a:p>
      </dgm:t>
    </dgm:pt>
    <dgm:pt modelId="{4A3C9C85-DFBF-4798-8D1C-F068E7FE9727}" type="sibTrans" cxnId="{6C237763-F07E-4A67-BB9B-05AA2C74636F}">
      <dgm:prSet/>
      <dgm:spPr/>
      <dgm:t>
        <a:bodyPr/>
        <a:lstStyle/>
        <a:p>
          <a:endParaRPr lang="en-US"/>
        </a:p>
      </dgm:t>
    </dgm:pt>
    <dgm:pt modelId="{197437B9-F46C-42C7-8C42-909E2F7C41D5}">
      <dgm:prSet/>
      <dgm:spPr/>
      <dgm:t>
        <a:bodyPr/>
        <a:lstStyle/>
        <a:p>
          <a:r>
            <a:rPr lang="en-US" dirty="0" smtClean="0"/>
            <a:t>SASARAN  5</a:t>
          </a:r>
        </a:p>
        <a:p>
          <a:r>
            <a:rPr lang="id-ID" dirty="0" smtClean="0"/>
            <a:t>Meningkatnya Penyelenggaraan Kajian Lingkungan Hidup Sesuai Standar Pelayanan Publik</a:t>
          </a:r>
          <a:endParaRPr lang="en-US" dirty="0"/>
        </a:p>
      </dgm:t>
    </dgm:pt>
    <dgm:pt modelId="{A2BC47D2-6057-4BE3-9B87-C4CFDF6A4FF0}" type="parTrans" cxnId="{53783E27-E139-4D4A-83B9-3F5FBACD7CD2}">
      <dgm:prSet/>
      <dgm:spPr/>
      <dgm:t>
        <a:bodyPr/>
        <a:lstStyle/>
        <a:p>
          <a:endParaRPr lang="en-US"/>
        </a:p>
      </dgm:t>
    </dgm:pt>
    <dgm:pt modelId="{8B39E553-82EE-4C43-B591-6B34AC8A4067}" type="sibTrans" cxnId="{53783E27-E139-4D4A-83B9-3F5FBACD7CD2}">
      <dgm:prSet/>
      <dgm:spPr/>
      <dgm:t>
        <a:bodyPr/>
        <a:lstStyle/>
        <a:p>
          <a:endParaRPr lang="en-US"/>
        </a:p>
      </dgm:t>
    </dgm:pt>
    <dgm:pt modelId="{BB14C7DA-0283-49B5-A01D-1048D2F10C34}">
      <dgm:prSet/>
      <dgm:spPr/>
      <dgm:t>
        <a:bodyPr/>
        <a:lstStyle/>
        <a:p>
          <a:r>
            <a:rPr lang="id-ID" dirty="0" smtClean="0"/>
            <a:t>Persentase Penyelenggaraan Kajian Lingkungan Hidup Sesuai dengan Standar Pelayanan Publik</a:t>
          </a:r>
          <a:endParaRPr lang="en-US" dirty="0"/>
        </a:p>
      </dgm:t>
    </dgm:pt>
    <dgm:pt modelId="{1C4B1DD4-78C0-4E2B-9935-215B992F82C6}" type="parTrans" cxnId="{5F982AFC-5E08-4C54-A4F0-3EA928765BE1}">
      <dgm:prSet/>
      <dgm:spPr/>
      <dgm:t>
        <a:bodyPr/>
        <a:lstStyle/>
        <a:p>
          <a:endParaRPr lang="en-US"/>
        </a:p>
      </dgm:t>
    </dgm:pt>
    <dgm:pt modelId="{E8CD0717-BAB5-492E-9A6A-D10DC177BBAA}" type="sibTrans" cxnId="{5F982AFC-5E08-4C54-A4F0-3EA928765BE1}">
      <dgm:prSet/>
      <dgm:spPr/>
      <dgm:t>
        <a:bodyPr/>
        <a:lstStyle/>
        <a:p>
          <a:endParaRPr lang="en-US"/>
        </a:p>
      </dgm:t>
    </dgm:pt>
    <dgm:pt modelId="{196A144B-7F0A-4ADB-81E1-EB301DBF9486}" type="pres">
      <dgm:prSet presAssocID="{B9FA702B-7C86-41F0-89F5-9E2D3DC051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49D16E-6D5A-4876-BCE3-5025E7FEE5C5}" type="pres">
      <dgm:prSet presAssocID="{197437B9-F46C-42C7-8C42-909E2F7C41D5}" presName="boxAndChildren" presStyleCnt="0"/>
      <dgm:spPr/>
      <dgm:t>
        <a:bodyPr/>
        <a:lstStyle/>
        <a:p>
          <a:endParaRPr lang="en-US"/>
        </a:p>
      </dgm:t>
    </dgm:pt>
    <dgm:pt modelId="{3B6AAEA1-3F4A-4400-89FB-E8B57D2B1A7E}" type="pres">
      <dgm:prSet presAssocID="{197437B9-F46C-42C7-8C42-909E2F7C41D5}" presName="parentTextBox" presStyleLbl="node1" presStyleIdx="0" presStyleCnt="6"/>
      <dgm:spPr/>
      <dgm:t>
        <a:bodyPr/>
        <a:lstStyle/>
        <a:p>
          <a:endParaRPr lang="en-US"/>
        </a:p>
      </dgm:t>
    </dgm:pt>
    <dgm:pt modelId="{1B6024B8-454A-46AD-BDDA-FAE3EFCCC3AE}" type="pres">
      <dgm:prSet presAssocID="{197437B9-F46C-42C7-8C42-909E2F7C41D5}" presName="entireBox" presStyleLbl="node1" presStyleIdx="0" presStyleCnt="6"/>
      <dgm:spPr/>
      <dgm:t>
        <a:bodyPr/>
        <a:lstStyle/>
        <a:p>
          <a:endParaRPr lang="en-US"/>
        </a:p>
      </dgm:t>
    </dgm:pt>
    <dgm:pt modelId="{5B1A55FD-3C84-4B15-B402-006E28C1782F}" type="pres">
      <dgm:prSet presAssocID="{197437B9-F46C-42C7-8C42-909E2F7C41D5}" presName="descendantBox" presStyleCnt="0"/>
      <dgm:spPr/>
      <dgm:t>
        <a:bodyPr/>
        <a:lstStyle/>
        <a:p>
          <a:endParaRPr lang="en-US"/>
        </a:p>
      </dgm:t>
    </dgm:pt>
    <dgm:pt modelId="{3C7EF586-ECDA-4A61-B6B2-6141A72F8661}" type="pres">
      <dgm:prSet presAssocID="{BB14C7DA-0283-49B5-A01D-1048D2F10C34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471AC6-A5D1-4E7B-AABB-99DC84BAF007}" type="pres">
      <dgm:prSet presAssocID="{EB16688E-73DF-49B7-868A-EF3D0D82C83E}" presName="sp" presStyleCnt="0"/>
      <dgm:spPr/>
      <dgm:t>
        <a:bodyPr/>
        <a:lstStyle/>
        <a:p>
          <a:endParaRPr lang="en-US"/>
        </a:p>
      </dgm:t>
    </dgm:pt>
    <dgm:pt modelId="{56DD7C38-C4EE-48A1-B6CB-3117F80F3933}" type="pres">
      <dgm:prSet presAssocID="{A9F20D3C-2B69-4A3D-8E25-D7853492F712}" presName="arrowAndChildren" presStyleCnt="0"/>
      <dgm:spPr/>
      <dgm:t>
        <a:bodyPr/>
        <a:lstStyle/>
        <a:p>
          <a:endParaRPr lang="en-US"/>
        </a:p>
      </dgm:t>
    </dgm:pt>
    <dgm:pt modelId="{8D128D7F-D1CF-4259-B21C-8F173DCCD87E}" type="pres">
      <dgm:prSet presAssocID="{A9F20D3C-2B69-4A3D-8E25-D7853492F712}" presName="parentTextArrow" presStyleLbl="node1" presStyleIdx="0" presStyleCnt="6"/>
      <dgm:spPr/>
      <dgm:t>
        <a:bodyPr/>
        <a:lstStyle/>
        <a:p>
          <a:endParaRPr lang="en-US"/>
        </a:p>
      </dgm:t>
    </dgm:pt>
    <dgm:pt modelId="{F90863F7-3582-4083-9D65-2117FDDDCF0C}" type="pres">
      <dgm:prSet presAssocID="{A9F20D3C-2B69-4A3D-8E25-D7853492F712}" presName="arrow" presStyleLbl="node1" presStyleIdx="1" presStyleCnt="6"/>
      <dgm:spPr/>
      <dgm:t>
        <a:bodyPr/>
        <a:lstStyle/>
        <a:p>
          <a:endParaRPr lang="en-US"/>
        </a:p>
      </dgm:t>
    </dgm:pt>
    <dgm:pt modelId="{646C180E-14B2-4C66-91F4-F10DDA478378}" type="pres">
      <dgm:prSet presAssocID="{A9F20D3C-2B69-4A3D-8E25-D7853492F712}" presName="descendantArrow" presStyleCnt="0"/>
      <dgm:spPr/>
      <dgm:t>
        <a:bodyPr/>
        <a:lstStyle/>
        <a:p>
          <a:endParaRPr lang="en-US"/>
        </a:p>
      </dgm:t>
    </dgm:pt>
    <dgm:pt modelId="{A3F5E77A-9B9B-4FF5-AF3F-6B3C001E0FB9}" type="pres">
      <dgm:prSet presAssocID="{D2AAC8C1-FA6E-4453-B6F3-490411564C71}" presName="childTextArrow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B84E1C-C5B1-43FF-BD0E-D6D2DC61C3DB}" type="pres">
      <dgm:prSet presAssocID="{95D95FF0-7582-47B1-9BE4-ACA454E1DF2C}" presName="sp" presStyleCnt="0"/>
      <dgm:spPr/>
      <dgm:t>
        <a:bodyPr/>
        <a:lstStyle/>
        <a:p>
          <a:endParaRPr lang="en-US"/>
        </a:p>
      </dgm:t>
    </dgm:pt>
    <dgm:pt modelId="{847BE83B-7494-4C6D-AB79-0D29900D8FEB}" type="pres">
      <dgm:prSet presAssocID="{66265F1D-119B-46DD-AD81-88C9791DF68F}" presName="arrowAndChildren" presStyleCnt="0"/>
      <dgm:spPr/>
      <dgm:t>
        <a:bodyPr/>
        <a:lstStyle/>
        <a:p>
          <a:endParaRPr lang="en-US"/>
        </a:p>
      </dgm:t>
    </dgm:pt>
    <dgm:pt modelId="{319D0DDA-F798-4BBF-B62E-F2C530EC9372}" type="pres">
      <dgm:prSet presAssocID="{66265F1D-119B-46DD-AD81-88C9791DF68F}" presName="parentTextArrow" presStyleLbl="node1" presStyleIdx="1" presStyleCnt="6"/>
      <dgm:spPr/>
      <dgm:t>
        <a:bodyPr/>
        <a:lstStyle/>
        <a:p>
          <a:endParaRPr lang="en-US"/>
        </a:p>
      </dgm:t>
    </dgm:pt>
    <dgm:pt modelId="{5B2D9B2A-127E-4903-B172-2916A964CC0E}" type="pres">
      <dgm:prSet presAssocID="{66265F1D-119B-46DD-AD81-88C9791DF68F}" presName="arrow" presStyleLbl="node1" presStyleIdx="2" presStyleCnt="6"/>
      <dgm:spPr/>
      <dgm:t>
        <a:bodyPr/>
        <a:lstStyle/>
        <a:p>
          <a:endParaRPr lang="en-US"/>
        </a:p>
      </dgm:t>
    </dgm:pt>
    <dgm:pt modelId="{5A0ED14B-B56B-44F1-BAA8-87FC5DE4EF84}" type="pres">
      <dgm:prSet presAssocID="{66265F1D-119B-46DD-AD81-88C9791DF68F}" presName="descendantArrow" presStyleCnt="0"/>
      <dgm:spPr/>
      <dgm:t>
        <a:bodyPr/>
        <a:lstStyle/>
        <a:p>
          <a:endParaRPr lang="en-US"/>
        </a:p>
      </dgm:t>
    </dgm:pt>
    <dgm:pt modelId="{04D94D98-8530-4D50-8709-7A5A9E2060FB}" type="pres">
      <dgm:prSet presAssocID="{4E66EA07-F3E1-44C3-9D14-4F2AC8515D97}" presName="childTextArrow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A92703-291B-49D4-BE6B-3097083000CE}" type="pres">
      <dgm:prSet presAssocID="{D6D7377F-D93D-4CAA-9AB6-ED0C373F8483}" presName="sp" presStyleCnt="0"/>
      <dgm:spPr/>
      <dgm:t>
        <a:bodyPr/>
        <a:lstStyle/>
        <a:p>
          <a:endParaRPr lang="en-US"/>
        </a:p>
      </dgm:t>
    </dgm:pt>
    <dgm:pt modelId="{11D98C1E-2507-4F83-AD2F-9F8B40252ED6}" type="pres">
      <dgm:prSet presAssocID="{7EAEA67C-B67A-4F3A-8754-E1747396AEA8}" presName="arrowAndChildren" presStyleCnt="0"/>
      <dgm:spPr/>
      <dgm:t>
        <a:bodyPr/>
        <a:lstStyle/>
        <a:p>
          <a:endParaRPr lang="en-US"/>
        </a:p>
      </dgm:t>
    </dgm:pt>
    <dgm:pt modelId="{59CC2ECF-5F7E-4EE2-A90D-B71924DE5700}" type="pres">
      <dgm:prSet presAssocID="{7EAEA67C-B67A-4F3A-8754-E1747396AEA8}" presName="parentTextArrow" presStyleLbl="node1" presStyleIdx="2" presStyleCnt="6"/>
      <dgm:spPr/>
      <dgm:t>
        <a:bodyPr/>
        <a:lstStyle/>
        <a:p>
          <a:endParaRPr lang="en-US"/>
        </a:p>
      </dgm:t>
    </dgm:pt>
    <dgm:pt modelId="{D3181463-F2A7-431F-93AE-AD751E2FD176}" type="pres">
      <dgm:prSet presAssocID="{7EAEA67C-B67A-4F3A-8754-E1747396AEA8}" presName="arrow" presStyleLbl="node1" presStyleIdx="3" presStyleCnt="6"/>
      <dgm:spPr/>
      <dgm:t>
        <a:bodyPr/>
        <a:lstStyle/>
        <a:p>
          <a:endParaRPr lang="en-US"/>
        </a:p>
      </dgm:t>
    </dgm:pt>
    <dgm:pt modelId="{A5264292-85E7-4022-9221-E4DEE2825B8D}" type="pres">
      <dgm:prSet presAssocID="{7EAEA67C-B67A-4F3A-8754-E1747396AEA8}" presName="descendantArrow" presStyleCnt="0"/>
      <dgm:spPr/>
      <dgm:t>
        <a:bodyPr/>
        <a:lstStyle/>
        <a:p>
          <a:endParaRPr lang="en-US"/>
        </a:p>
      </dgm:t>
    </dgm:pt>
    <dgm:pt modelId="{7E343EBE-2321-441F-A8AC-23A0164FC5F7}" type="pres">
      <dgm:prSet presAssocID="{5E512F97-5510-4B2C-A865-0C37ECCCC970}" presName="childTextArrow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A3D934-0577-4FCB-A5D8-31788CADC57A}" type="pres">
      <dgm:prSet presAssocID="{EA0BC384-C883-45AC-A4EC-7AFDECEA2685}" presName="sp" presStyleCnt="0"/>
      <dgm:spPr/>
      <dgm:t>
        <a:bodyPr/>
        <a:lstStyle/>
        <a:p>
          <a:endParaRPr lang="en-US"/>
        </a:p>
      </dgm:t>
    </dgm:pt>
    <dgm:pt modelId="{DE579240-9A35-4C8E-B7D1-FA0EA49545F7}" type="pres">
      <dgm:prSet presAssocID="{668674B8-7055-4F75-BA0F-8D9CBADF4D40}" presName="arrowAndChildren" presStyleCnt="0"/>
      <dgm:spPr/>
      <dgm:t>
        <a:bodyPr/>
        <a:lstStyle/>
        <a:p>
          <a:endParaRPr lang="en-US"/>
        </a:p>
      </dgm:t>
    </dgm:pt>
    <dgm:pt modelId="{C701F7AA-B8A6-4910-99AD-79BE17AC2839}" type="pres">
      <dgm:prSet presAssocID="{668674B8-7055-4F75-BA0F-8D9CBADF4D40}" presName="parentTextArrow" presStyleLbl="node1" presStyleIdx="3" presStyleCnt="6"/>
      <dgm:spPr/>
      <dgm:t>
        <a:bodyPr/>
        <a:lstStyle/>
        <a:p>
          <a:endParaRPr lang="en-US"/>
        </a:p>
      </dgm:t>
    </dgm:pt>
    <dgm:pt modelId="{DABDAC72-95A1-4D47-8BB4-86AC306DE8BD}" type="pres">
      <dgm:prSet presAssocID="{668674B8-7055-4F75-BA0F-8D9CBADF4D40}" presName="arrow" presStyleLbl="node1" presStyleIdx="4" presStyleCnt="6"/>
      <dgm:spPr/>
      <dgm:t>
        <a:bodyPr/>
        <a:lstStyle/>
        <a:p>
          <a:endParaRPr lang="en-US"/>
        </a:p>
      </dgm:t>
    </dgm:pt>
    <dgm:pt modelId="{8E63E970-E7FD-470C-A6B5-C6ABE6CC884C}" type="pres">
      <dgm:prSet presAssocID="{668674B8-7055-4F75-BA0F-8D9CBADF4D40}" presName="descendantArrow" presStyleCnt="0"/>
      <dgm:spPr/>
      <dgm:t>
        <a:bodyPr/>
        <a:lstStyle/>
        <a:p>
          <a:endParaRPr lang="en-US"/>
        </a:p>
      </dgm:t>
    </dgm:pt>
    <dgm:pt modelId="{48095F44-2E4A-448C-AD56-059DFECB0CB6}" type="pres">
      <dgm:prSet presAssocID="{B4EA78D0-5027-44B7-B749-AFBB1F08A5BD}" presName="childTextArrow" presStyleLbl="f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02060E-6B95-4AE7-9439-FBA032DF8E84}" type="pres">
      <dgm:prSet presAssocID="{70A326E2-ED47-4150-A7D9-B4312B84C9B0}" presName="sp" presStyleCnt="0"/>
      <dgm:spPr/>
      <dgm:t>
        <a:bodyPr/>
        <a:lstStyle/>
        <a:p>
          <a:endParaRPr lang="en-US"/>
        </a:p>
      </dgm:t>
    </dgm:pt>
    <dgm:pt modelId="{6511E4A8-6FA3-467F-9C35-A01EC355DEC0}" type="pres">
      <dgm:prSet presAssocID="{341D31FC-D97D-46D1-AF8D-84149FE63143}" presName="arrowAndChildren" presStyleCnt="0"/>
      <dgm:spPr/>
      <dgm:t>
        <a:bodyPr/>
        <a:lstStyle/>
        <a:p>
          <a:endParaRPr lang="en-US"/>
        </a:p>
      </dgm:t>
    </dgm:pt>
    <dgm:pt modelId="{8A1B021C-7ACE-4BFF-A4F9-63924FDA8BE5}" type="pres">
      <dgm:prSet presAssocID="{341D31FC-D97D-46D1-AF8D-84149FE63143}" presName="parentTextArrow" presStyleLbl="node1" presStyleIdx="4" presStyleCnt="6"/>
      <dgm:spPr/>
      <dgm:t>
        <a:bodyPr/>
        <a:lstStyle/>
        <a:p>
          <a:endParaRPr lang="en-US"/>
        </a:p>
      </dgm:t>
    </dgm:pt>
    <dgm:pt modelId="{A8F2A2BC-2EAF-4453-9156-493861BAEC9C}" type="pres">
      <dgm:prSet presAssocID="{341D31FC-D97D-46D1-AF8D-84149FE63143}" presName="arrow" presStyleLbl="node1" presStyleIdx="5" presStyleCnt="6"/>
      <dgm:spPr/>
      <dgm:t>
        <a:bodyPr/>
        <a:lstStyle/>
        <a:p>
          <a:endParaRPr lang="en-US"/>
        </a:p>
      </dgm:t>
    </dgm:pt>
    <dgm:pt modelId="{BA62372D-40DF-4E7A-9CC7-721658BD030F}" type="pres">
      <dgm:prSet presAssocID="{341D31FC-D97D-46D1-AF8D-84149FE63143}" presName="descendantArrow" presStyleCnt="0"/>
      <dgm:spPr/>
      <dgm:t>
        <a:bodyPr/>
        <a:lstStyle/>
        <a:p>
          <a:endParaRPr lang="en-US"/>
        </a:p>
      </dgm:t>
    </dgm:pt>
    <dgm:pt modelId="{1FF0244D-8540-46B9-9632-3F1604FE08AD}" type="pres">
      <dgm:prSet presAssocID="{EEA25B3D-5413-4CA5-BDE2-1CA45ADFF5AE}" presName="childTextArrow" presStyleLbl="fg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DE755-D28E-4668-8544-783B8D44E078}" type="pres">
      <dgm:prSet presAssocID="{A2146F4A-B6AA-4FED-9113-5286294828BC}" presName="childTextArrow" presStyleLbl="fg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AD98F1-BAAE-4678-B3A4-7634E234BB08}" type="presOf" srcId="{668674B8-7055-4F75-BA0F-8D9CBADF4D40}" destId="{DABDAC72-95A1-4D47-8BB4-86AC306DE8BD}" srcOrd="1" destOrd="0" presId="urn:microsoft.com/office/officeart/2005/8/layout/process4"/>
    <dgm:cxn modelId="{135D1C84-79F6-4949-9E81-FC5BEE15A34F}" srcId="{B9FA702B-7C86-41F0-89F5-9E2D3DC05113}" destId="{7EAEA67C-B67A-4F3A-8754-E1747396AEA8}" srcOrd="2" destOrd="0" parTransId="{E2E684CF-6D2B-4DD8-87AC-859B3203CF32}" sibTransId="{D6D7377F-D93D-4CAA-9AB6-ED0C373F8483}"/>
    <dgm:cxn modelId="{7C21242B-5024-4578-8598-3170A20FC79C}" type="presOf" srcId="{D2AAC8C1-FA6E-4453-B6F3-490411564C71}" destId="{A3F5E77A-9B9B-4FF5-AF3F-6B3C001E0FB9}" srcOrd="0" destOrd="0" presId="urn:microsoft.com/office/officeart/2005/8/layout/process4"/>
    <dgm:cxn modelId="{FF3363BA-04E9-4DB5-B62F-18BB2255778B}" srcId="{7EAEA67C-B67A-4F3A-8754-E1747396AEA8}" destId="{5E512F97-5510-4B2C-A865-0C37ECCCC970}" srcOrd="0" destOrd="0" parTransId="{66FA8E23-2E32-427B-8893-804C461AABF5}" sibTransId="{33B020CD-6EDB-44E8-BD77-3E71F4ECBD02}"/>
    <dgm:cxn modelId="{5F982AFC-5E08-4C54-A4F0-3EA928765BE1}" srcId="{197437B9-F46C-42C7-8C42-909E2F7C41D5}" destId="{BB14C7DA-0283-49B5-A01D-1048D2F10C34}" srcOrd="0" destOrd="0" parTransId="{1C4B1DD4-78C0-4E2B-9935-215B992F82C6}" sibTransId="{E8CD0717-BAB5-492E-9A6A-D10DC177BBAA}"/>
    <dgm:cxn modelId="{53783E27-E139-4D4A-83B9-3F5FBACD7CD2}" srcId="{B9FA702B-7C86-41F0-89F5-9E2D3DC05113}" destId="{197437B9-F46C-42C7-8C42-909E2F7C41D5}" srcOrd="5" destOrd="0" parTransId="{A2BC47D2-6057-4BE3-9B87-C4CFDF6A4FF0}" sibTransId="{8B39E553-82EE-4C43-B591-6B34AC8A4067}"/>
    <dgm:cxn modelId="{55B52510-4731-408E-8718-ED8039C188A1}" type="presOf" srcId="{341D31FC-D97D-46D1-AF8D-84149FE63143}" destId="{A8F2A2BC-2EAF-4453-9156-493861BAEC9C}" srcOrd="1" destOrd="0" presId="urn:microsoft.com/office/officeart/2005/8/layout/process4"/>
    <dgm:cxn modelId="{7F469F2A-314F-4680-A963-D4EDB6A8697C}" srcId="{341D31FC-D97D-46D1-AF8D-84149FE63143}" destId="{A2146F4A-B6AA-4FED-9113-5286294828BC}" srcOrd="1" destOrd="0" parTransId="{70DA83BC-533F-46EC-B94F-08FC22CC9EEB}" sibTransId="{E8D4951D-7803-4323-8A4D-A4C199645664}"/>
    <dgm:cxn modelId="{017FA8D2-1B58-4921-892E-E3848B9D3085}" type="presOf" srcId="{668674B8-7055-4F75-BA0F-8D9CBADF4D40}" destId="{C701F7AA-B8A6-4910-99AD-79BE17AC2839}" srcOrd="0" destOrd="0" presId="urn:microsoft.com/office/officeart/2005/8/layout/process4"/>
    <dgm:cxn modelId="{C0CE1C0E-D1CE-4E26-A4CA-39E36647D727}" type="presOf" srcId="{66265F1D-119B-46DD-AD81-88C9791DF68F}" destId="{5B2D9B2A-127E-4903-B172-2916A964CC0E}" srcOrd="1" destOrd="0" presId="urn:microsoft.com/office/officeart/2005/8/layout/process4"/>
    <dgm:cxn modelId="{61BF197F-D70F-4D83-A79A-52C928D54949}" type="presOf" srcId="{66265F1D-119B-46DD-AD81-88C9791DF68F}" destId="{319D0DDA-F798-4BBF-B62E-F2C530EC9372}" srcOrd="0" destOrd="0" presId="urn:microsoft.com/office/officeart/2005/8/layout/process4"/>
    <dgm:cxn modelId="{DAE906DB-6414-459B-8F66-86B5DA3632CC}" srcId="{B9FA702B-7C86-41F0-89F5-9E2D3DC05113}" destId="{341D31FC-D97D-46D1-AF8D-84149FE63143}" srcOrd="0" destOrd="0" parTransId="{762CC24D-39D8-4D97-9564-08E1F43542E6}" sibTransId="{70A326E2-ED47-4150-A7D9-B4312B84C9B0}"/>
    <dgm:cxn modelId="{C51491EB-A2BD-4831-B982-1AEF4BE27E24}" type="presOf" srcId="{5E512F97-5510-4B2C-A865-0C37ECCCC970}" destId="{7E343EBE-2321-441F-A8AC-23A0164FC5F7}" srcOrd="0" destOrd="0" presId="urn:microsoft.com/office/officeart/2005/8/layout/process4"/>
    <dgm:cxn modelId="{339BC9D8-F686-4748-8339-88F7D79ABAE1}" srcId="{B9FA702B-7C86-41F0-89F5-9E2D3DC05113}" destId="{668674B8-7055-4F75-BA0F-8D9CBADF4D40}" srcOrd="1" destOrd="0" parTransId="{42076F70-3C2D-4945-9686-F95DFB624C2E}" sibTransId="{EA0BC384-C883-45AC-A4EC-7AFDECEA2685}"/>
    <dgm:cxn modelId="{D9D640CE-4A17-484C-BDDD-856BE0406EBC}" type="presOf" srcId="{7EAEA67C-B67A-4F3A-8754-E1747396AEA8}" destId="{D3181463-F2A7-431F-93AE-AD751E2FD176}" srcOrd="1" destOrd="0" presId="urn:microsoft.com/office/officeart/2005/8/layout/process4"/>
    <dgm:cxn modelId="{3A7E1FC5-78AE-4D5C-B09B-532DDEA174CF}" type="presOf" srcId="{7EAEA67C-B67A-4F3A-8754-E1747396AEA8}" destId="{59CC2ECF-5F7E-4EE2-A90D-B71924DE5700}" srcOrd="0" destOrd="0" presId="urn:microsoft.com/office/officeart/2005/8/layout/process4"/>
    <dgm:cxn modelId="{3098681F-1F1E-4EC2-8E1E-5B8A78E657ED}" type="presOf" srcId="{B4EA78D0-5027-44B7-B749-AFBB1F08A5BD}" destId="{48095F44-2E4A-448C-AD56-059DFECB0CB6}" srcOrd="0" destOrd="0" presId="urn:microsoft.com/office/officeart/2005/8/layout/process4"/>
    <dgm:cxn modelId="{98F6701E-44E9-47FE-BCC8-A10A1024A62B}" srcId="{A9F20D3C-2B69-4A3D-8E25-D7853492F712}" destId="{D2AAC8C1-FA6E-4453-B6F3-490411564C71}" srcOrd="0" destOrd="0" parTransId="{5F3E16BC-C5EC-478C-8FA0-471D36E20B33}" sibTransId="{0859FB7E-28D0-4A21-8163-E31B09674385}"/>
    <dgm:cxn modelId="{F1BA2885-153E-4636-8C4B-5040F7119027}" type="presOf" srcId="{A9F20D3C-2B69-4A3D-8E25-D7853492F712}" destId="{8D128D7F-D1CF-4259-B21C-8F173DCCD87E}" srcOrd="0" destOrd="0" presId="urn:microsoft.com/office/officeart/2005/8/layout/process4"/>
    <dgm:cxn modelId="{C2D6DCA7-228D-4D56-9C9C-06ACABF341FE}" type="presOf" srcId="{EEA25B3D-5413-4CA5-BDE2-1CA45ADFF5AE}" destId="{1FF0244D-8540-46B9-9632-3F1604FE08AD}" srcOrd="0" destOrd="0" presId="urn:microsoft.com/office/officeart/2005/8/layout/process4"/>
    <dgm:cxn modelId="{B4055EED-E265-45E8-8CDF-8D7E7AAA8285}" type="presOf" srcId="{A2146F4A-B6AA-4FED-9113-5286294828BC}" destId="{53DDE755-D28E-4668-8544-783B8D44E078}" srcOrd="0" destOrd="0" presId="urn:microsoft.com/office/officeart/2005/8/layout/process4"/>
    <dgm:cxn modelId="{533CAE1B-2087-4946-8ED9-487F6B67A1B7}" type="presOf" srcId="{4E66EA07-F3E1-44C3-9D14-4F2AC8515D97}" destId="{04D94D98-8530-4D50-8709-7A5A9E2060FB}" srcOrd="0" destOrd="0" presId="urn:microsoft.com/office/officeart/2005/8/layout/process4"/>
    <dgm:cxn modelId="{6C237763-F07E-4A67-BB9B-05AA2C74636F}" srcId="{66265F1D-119B-46DD-AD81-88C9791DF68F}" destId="{4E66EA07-F3E1-44C3-9D14-4F2AC8515D97}" srcOrd="0" destOrd="0" parTransId="{628A07EB-5A60-4391-B1F8-5D7BC06AFAFE}" sibTransId="{4A3C9C85-DFBF-4798-8D1C-F068E7FE9727}"/>
    <dgm:cxn modelId="{35377620-12A2-4E00-986C-4A6AF039345C}" srcId="{341D31FC-D97D-46D1-AF8D-84149FE63143}" destId="{EEA25B3D-5413-4CA5-BDE2-1CA45ADFF5AE}" srcOrd="0" destOrd="0" parTransId="{6CD3638B-1E8B-449E-AB7F-A6F12B20FC93}" sibTransId="{69D3297D-8477-4942-AD2C-31C7D7EFE4C7}"/>
    <dgm:cxn modelId="{82C563DB-9738-4EB9-9302-1D88F76F918C}" type="presOf" srcId="{BB14C7DA-0283-49B5-A01D-1048D2F10C34}" destId="{3C7EF586-ECDA-4A61-B6B2-6141A72F8661}" srcOrd="0" destOrd="0" presId="urn:microsoft.com/office/officeart/2005/8/layout/process4"/>
    <dgm:cxn modelId="{562B6562-FCFA-42B0-AE7E-76186FEC0350}" type="presOf" srcId="{197437B9-F46C-42C7-8C42-909E2F7C41D5}" destId="{3B6AAEA1-3F4A-4400-89FB-E8B57D2B1A7E}" srcOrd="0" destOrd="0" presId="urn:microsoft.com/office/officeart/2005/8/layout/process4"/>
    <dgm:cxn modelId="{38937D4A-4B5C-4004-940C-96D9E423EFB1}" srcId="{B9FA702B-7C86-41F0-89F5-9E2D3DC05113}" destId="{A9F20D3C-2B69-4A3D-8E25-D7853492F712}" srcOrd="4" destOrd="0" parTransId="{95B03494-5FB1-4104-8617-0EAE71155FBE}" sibTransId="{EB16688E-73DF-49B7-868A-EF3D0D82C83E}"/>
    <dgm:cxn modelId="{0E9CA0F0-2CD2-4195-9915-5E8EFAF95FE5}" type="presOf" srcId="{A9F20D3C-2B69-4A3D-8E25-D7853492F712}" destId="{F90863F7-3582-4083-9D65-2117FDDDCF0C}" srcOrd="1" destOrd="0" presId="urn:microsoft.com/office/officeart/2005/8/layout/process4"/>
    <dgm:cxn modelId="{221E8948-25E6-456E-B13A-9479D6B76748}" type="presOf" srcId="{197437B9-F46C-42C7-8C42-909E2F7C41D5}" destId="{1B6024B8-454A-46AD-BDDA-FAE3EFCCC3AE}" srcOrd="1" destOrd="0" presId="urn:microsoft.com/office/officeart/2005/8/layout/process4"/>
    <dgm:cxn modelId="{0EDB7088-208B-4473-AE55-B68AF4E01144}" srcId="{668674B8-7055-4F75-BA0F-8D9CBADF4D40}" destId="{B4EA78D0-5027-44B7-B749-AFBB1F08A5BD}" srcOrd="0" destOrd="0" parTransId="{AB56869E-ADA7-46E2-954B-98B98757F108}" sibTransId="{BA331667-9438-4411-A2B0-CB156B075DC7}"/>
    <dgm:cxn modelId="{6E6643FD-247A-4BFD-9E79-771BF79C5D23}" type="presOf" srcId="{341D31FC-D97D-46D1-AF8D-84149FE63143}" destId="{8A1B021C-7ACE-4BFF-A4F9-63924FDA8BE5}" srcOrd="0" destOrd="0" presId="urn:microsoft.com/office/officeart/2005/8/layout/process4"/>
    <dgm:cxn modelId="{AEB417D8-E677-40CD-9C39-19B0DFF01FF0}" type="presOf" srcId="{B9FA702B-7C86-41F0-89F5-9E2D3DC05113}" destId="{196A144B-7F0A-4ADB-81E1-EB301DBF9486}" srcOrd="0" destOrd="0" presId="urn:microsoft.com/office/officeart/2005/8/layout/process4"/>
    <dgm:cxn modelId="{8FD1FF9A-C9D7-4685-867C-FA8C2C1992E0}" srcId="{B9FA702B-7C86-41F0-89F5-9E2D3DC05113}" destId="{66265F1D-119B-46DD-AD81-88C9791DF68F}" srcOrd="3" destOrd="0" parTransId="{AFB6BE81-9E67-40FB-8AE3-0C6A4D16DEC1}" sibTransId="{95D95FF0-7582-47B1-9BE4-ACA454E1DF2C}"/>
    <dgm:cxn modelId="{2C234DCD-BC28-45E9-A890-8607DC59F1D2}" type="presParOf" srcId="{196A144B-7F0A-4ADB-81E1-EB301DBF9486}" destId="{8249D16E-6D5A-4876-BCE3-5025E7FEE5C5}" srcOrd="0" destOrd="0" presId="urn:microsoft.com/office/officeart/2005/8/layout/process4"/>
    <dgm:cxn modelId="{886C6EA4-A65E-4E8F-A3D3-BA7749C72978}" type="presParOf" srcId="{8249D16E-6D5A-4876-BCE3-5025E7FEE5C5}" destId="{3B6AAEA1-3F4A-4400-89FB-E8B57D2B1A7E}" srcOrd="0" destOrd="0" presId="urn:microsoft.com/office/officeart/2005/8/layout/process4"/>
    <dgm:cxn modelId="{98F4EE55-17CC-4B4E-B92F-692B0C6AD74E}" type="presParOf" srcId="{8249D16E-6D5A-4876-BCE3-5025E7FEE5C5}" destId="{1B6024B8-454A-46AD-BDDA-FAE3EFCCC3AE}" srcOrd="1" destOrd="0" presId="urn:microsoft.com/office/officeart/2005/8/layout/process4"/>
    <dgm:cxn modelId="{1793F374-526A-4DC6-97F7-1F4C68680561}" type="presParOf" srcId="{8249D16E-6D5A-4876-BCE3-5025E7FEE5C5}" destId="{5B1A55FD-3C84-4B15-B402-006E28C1782F}" srcOrd="2" destOrd="0" presId="urn:microsoft.com/office/officeart/2005/8/layout/process4"/>
    <dgm:cxn modelId="{8D9904AD-EB86-42FD-8D1B-731460A158EA}" type="presParOf" srcId="{5B1A55FD-3C84-4B15-B402-006E28C1782F}" destId="{3C7EF586-ECDA-4A61-B6B2-6141A72F8661}" srcOrd="0" destOrd="0" presId="urn:microsoft.com/office/officeart/2005/8/layout/process4"/>
    <dgm:cxn modelId="{DCE6DC90-064D-449E-8C65-B11F6D8732E0}" type="presParOf" srcId="{196A144B-7F0A-4ADB-81E1-EB301DBF9486}" destId="{FD471AC6-A5D1-4E7B-AABB-99DC84BAF007}" srcOrd="1" destOrd="0" presId="urn:microsoft.com/office/officeart/2005/8/layout/process4"/>
    <dgm:cxn modelId="{E91F9830-1A24-4DA0-BAA1-988EB392EDD9}" type="presParOf" srcId="{196A144B-7F0A-4ADB-81E1-EB301DBF9486}" destId="{56DD7C38-C4EE-48A1-B6CB-3117F80F3933}" srcOrd="2" destOrd="0" presId="urn:microsoft.com/office/officeart/2005/8/layout/process4"/>
    <dgm:cxn modelId="{4E7ADC71-4390-47C8-BE9F-80EC674A0901}" type="presParOf" srcId="{56DD7C38-C4EE-48A1-B6CB-3117F80F3933}" destId="{8D128D7F-D1CF-4259-B21C-8F173DCCD87E}" srcOrd="0" destOrd="0" presId="urn:microsoft.com/office/officeart/2005/8/layout/process4"/>
    <dgm:cxn modelId="{F3968BC7-826B-4381-8A0B-A1DF64A016F7}" type="presParOf" srcId="{56DD7C38-C4EE-48A1-B6CB-3117F80F3933}" destId="{F90863F7-3582-4083-9D65-2117FDDDCF0C}" srcOrd="1" destOrd="0" presId="urn:microsoft.com/office/officeart/2005/8/layout/process4"/>
    <dgm:cxn modelId="{1FD848DD-0430-4D93-8AF8-3BFD544B6462}" type="presParOf" srcId="{56DD7C38-C4EE-48A1-B6CB-3117F80F3933}" destId="{646C180E-14B2-4C66-91F4-F10DDA478378}" srcOrd="2" destOrd="0" presId="urn:microsoft.com/office/officeart/2005/8/layout/process4"/>
    <dgm:cxn modelId="{57C9ACDE-C80C-4619-B323-E65634FEE528}" type="presParOf" srcId="{646C180E-14B2-4C66-91F4-F10DDA478378}" destId="{A3F5E77A-9B9B-4FF5-AF3F-6B3C001E0FB9}" srcOrd="0" destOrd="0" presId="urn:microsoft.com/office/officeart/2005/8/layout/process4"/>
    <dgm:cxn modelId="{A9EE3461-C0F1-4B19-9C7A-25DD75C20318}" type="presParOf" srcId="{196A144B-7F0A-4ADB-81E1-EB301DBF9486}" destId="{5AB84E1C-C5B1-43FF-BD0E-D6D2DC61C3DB}" srcOrd="3" destOrd="0" presId="urn:microsoft.com/office/officeart/2005/8/layout/process4"/>
    <dgm:cxn modelId="{941C5F46-C5D1-46A5-BA9D-BF303BF3DD39}" type="presParOf" srcId="{196A144B-7F0A-4ADB-81E1-EB301DBF9486}" destId="{847BE83B-7494-4C6D-AB79-0D29900D8FEB}" srcOrd="4" destOrd="0" presId="urn:microsoft.com/office/officeart/2005/8/layout/process4"/>
    <dgm:cxn modelId="{7F99A524-A4D1-4F8E-B514-82CBE007D399}" type="presParOf" srcId="{847BE83B-7494-4C6D-AB79-0D29900D8FEB}" destId="{319D0DDA-F798-4BBF-B62E-F2C530EC9372}" srcOrd="0" destOrd="0" presId="urn:microsoft.com/office/officeart/2005/8/layout/process4"/>
    <dgm:cxn modelId="{DE3EA4A8-A216-4842-B5B8-DFE1CB00562C}" type="presParOf" srcId="{847BE83B-7494-4C6D-AB79-0D29900D8FEB}" destId="{5B2D9B2A-127E-4903-B172-2916A964CC0E}" srcOrd="1" destOrd="0" presId="urn:microsoft.com/office/officeart/2005/8/layout/process4"/>
    <dgm:cxn modelId="{19274EAD-D0E3-4498-8EAE-D04F842BD552}" type="presParOf" srcId="{847BE83B-7494-4C6D-AB79-0D29900D8FEB}" destId="{5A0ED14B-B56B-44F1-BAA8-87FC5DE4EF84}" srcOrd="2" destOrd="0" presId="urn:microsoft.com/office/officeart/2005/8/layout/process4"/>
    <dgm:cxn modelId="{215E3BF3-C606-41E1-AEB5-8A588A248D7B}" type="presParOf" srcId="{5A0ED14B-B56B-44F1-BAA8-87FC5DE4EF84}" destId="{04D94D98-8530-4D50-8709-7A5A9E2060FB}" srcOrd="0" destOrd="0" presId="urn:microsoft.com/office/officeart/2005/8/layout/process4"/>
    <dgm:cxn modelId="{92E77CC1-B393-4491-8872-FCD52E179F26}" type="presParOf" srcId="{196A144B-7F0A-4ADB-81E1-EB301DBF9486}" destId="{1FA92703-291B-49D4-BE6B-3097083000CE}" srcOrd="5" destOrd="0" presId="urn:microsoft.com/office/officeart/2005/8/layout/process4"/>
    <dgm:cxn modelId="{2E702CFA-473E-44E3-8009-034E192199E0}" type="presParOf" srcId="{196A144B-7F0A-4ADB-81E1-EB301DBF9486}" destId="{11D98C1E-2507-4F83-AD2F-9F8B40252ED6}" srcOrd="6" destOrd="0" presId="urn:microsoft.com/office/officeart/2005/8/layout/process4"/>
    <dgm:cxn modelId="{E2E5B4F0-BBB9-4AD8-9C40-26B768E521EF}" type="presParOf" srcId="{11D98C1E-2507-4F83-AD2F-9F8B40252ED6}" destId="{59CC2ECF-5F7E-4EE2-A90D-B71924DE5700}" srcOrd="0" destOrd="0" presId="urn:microsoft.com/office/officeart/2005/8/layout/process4"/>
    <dgm:cxn modelId="{00AC6897-38E5-4025-934A-A68B0870F11F}" type="presParOf" srcId="{11D98C1E-2507-4F83-AD2F-9F8B40252ED6}" destId="{D3181463-F2A7-431F-93AE-AD751E2FD176}" srcOrd="1" destOrd="0" presId="urn:microsoft.com/office/officeart/2005/8/layout/process4"/>
    <dgm:cxn modelId="{A484717A-54A1-4D1E-9B5F-E2C3074FD73D}" type="presParOf" srcId="{11D98C1E-2507-4F83-AD2F-9F8B40252ED6}" destId="{A5264292-85E7-4022-9221-E4DEE2825B8D}" srcOrd="2" destOrd="0" presId="urn:microsoft.com/office/officeart/2005/8/layout/process4"/>
    <dgm:cxn modelId="{1B029BC5-3C25-44C0-B850-FEAE8F7365F8}" type="presParOf" srcId="{A5264292-85E7-4022-9221-E4DEE2825B8D}" destId="{7E343EBE-2321-441F-A8AC-23A0164FC5F7}" srcOrd="0" destOrd="0" presId="urn:microsoft.com/office/officeart/2005/8/layout/process4"/>
    <dgm:cxn modelId="{27C81E93-FFB0-4DB2-9F97-D50008E2746D}" type="presParOf" srcId="{196A144B-7F0A-4ADB-81E1-EB301DBF9486}" destId="{8BA3D934-0577-4FCB-A5D8-31788CADC57A}" srcOrd="7" destOrd="0" presId="urn:microsoft.com/office/officeart/2005/8/layout/process4"/>
    <dgm:cxn modelId="{D565AA84-FA0E-4C31-A037-8DFA98BE7280}" type="presParOf" srcId="{196A144B-7F0A-4ADB-81E1-EB301DBF9486}" destId="{DE579240-9A35-4C8E-B7D1-FA0EA49545F7}" srcOrd="8" destOrd="0" presId="urn:microsoft.com/office/officeart/2005/8/layout/process4"/>
    <dgm:cxn modelId="{FDCC3DD0-985E-4A49-8C5D-DBA734DD4DF9}" type="presParOf" srcId="{DE579240-9A35-4C8E-B7D1-FA0EA49545F7}" destId="{C701F7AA-B8A6-4910-99AD-79BE17AC2839}" srcOrd="0" destOrd="0" presId="urn:microsoft.com/office/officeart/2005/8/layout/process4"/>
    <dgm:cxn modelId="{1B4C2DC0-ABB7-4B16-A676-00103A645D94}" type="presParOf" srcId="{DE579240-9A35-4C8E-B7D1-FA0EA49545F7}" destId="{DABDAC72-95A1-4D47-8BB4-86AC306DE8BD}" srcOrd="1" destOrd="0" presId="urn:microsoft.com/office/officeart/2005/8/layout/process4"/>
    <dgm:cxn modelId="{3C06CF33-9C19-499E-8607-CA1539984DD4}" type="presParOf" srcId="{DE579240-9A35-4C8E-B7D1-FA0EA49545F7}" destId="{8E63E970-E7FD-470C-A6B5-C6ABE6CC884C}" srcOrd="2" destOrd="0" presId="urn:microsoft.com/office/officeart/2005/8/layout/process4"/>
    <dgm:cxn modelId="{437D7C00-20A6-4363-A59F-C82FA428991D}" type="presParOf" srcId="{8E63E970-E7FD-470C-A6B5-C6ABE6CC884C}" destId="{48095F44-2E4A-448C-AD56-059DFECB0CB6}" srcOrd="0" destOrd="0" presId="urn:microsoft.com/office/officeart/2005/8/layout/process4"/>
    <dgm:cxn modelId="{493DACA3-31D1-4A68-A1FC-57F9509B751D}" type="presParOf" srcId="{196A144B-7F0A-4ADB-81E1-EB301DBF9486}" destId="{6802060E-6B95-4AE7-9439-FBA032DF8E84}" srcOrd="9" destOrd="0" presId="urn:microsoft.com/office/officeart/2005/8/layout/process4"/>
    <dgm:cxn modelId="{267B3DF7-0345-4BB8-89FB-1FCDE71BB44E}" type="presParOf" srcId="{196A144B-7F0A-4ADB-81E1-EB301DBF9486}" destId="{6511E4A8-6FA3-467F-9C35-A01EC355DEC0}" srcOrd="10" destOrd="0" presId="urn:microsoft.com/office/officeart/2005/8/layout/process4"/>
    <dgm:cxn modelId="{4276580E-2ED2-46AD-9D48-25921803C42B}" type="presParOf" srcId="{6511E4A8-6FA3-467F-9C35-A01EC355DEC0}" destId="{8A1B021C-7ACE-4BFF-A4F9-63924FDA8BE5}" srcOrd="0" destOrd="0" presId="urn:microsoft.com/office/officeart/2005/8/layout/process4"/>
    <dgm:cxn modelId="{D4D5590C-BBF1-404D-A88F-31C065048956}" type="presParOf" srcId="{6511E4A8-6FA3-467F-9C35-A01EC355DEC0}" destId="{A8F2A2BC-2EAF-4453-9156-493861BAEC9C}" srcOrd="1" destOrd="0" presId="urn:microsoft.com/office/officeart/2005/8/layout/process4"/>
    <dgm:cxn modelId="{81E746D2-00CB-4C90-982B-4E4C476631DD}" type="presParOf" srcId="{6511E4A8-6FA3-467F-9C35-A01EC355DEC0}" destId="{BA62372D-40DF-4E7A-9CC7-721658BD030F}" srcOrd="2" destOrd="0" presId="urn:microsoft.com/office/officeart/2005/8/layout/process4"/>
    <dgm:cxn modelId="{DF2FFB2F-3042-4484-B031-3D592799992C}" type="presParOf" srcId="{BA62372D-40DF-4E7A-9CC7-721658BD030F}" destId="{1FF0244D-8540-46B9-9632-3F1604FE08AD}" srcOrd="0" destOrd="0" presId="urn:microsoft.com/office/officeart/2005/8/layout/process4"/>
    <dgm:cxn modelId="{ADCD352B-A024-4F44-8DA9-52DBE40A21E4}" type="presParOf" srcId="{BA62372D-40DF-4E7A-9CC7-721658BD030F}" destId="{53DDE755-D28E-4668-8544-783B8D44E078}" srcOrd="1" destOrd="0" presId="urn:microsoft.com/office/officeart/2005/8/layout/process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FA702B-7C86-41F0-89F5-9E2D3DC05113}" type="doc">
      <dgm:prSet loTypeId="urn:microsoft.com/office/officeart/2005/8/layout/process4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6ECAC918-BCFA-4069-8FD8-B4C5B7AE1C72}">
      <dgm:prSet phldrT="[Text]"/>
      <dgm:spPr/>
      <dgm:t>
        <a:bodyPr/>
        <a:lstStyle/>
        <a:p>
          <a:r>
            <a:rPr lang="en-US" b="1" smtClean="0">
              <a:latin typeface="Arial" pitchFamily="34" charset="0"/>
              <a:cs typeface="Arial" pitchFamily="34" charset="0"/>
            </a:rPr>
            <a:t>VISI</a:t>
          </a:r>
          <a:endParaRPr lang="en-US" dirty="0"/>
        </a:p>
      </dgm:t>
    </dgm:pt>
    <dgm:pt modelId="{1444785C-1DF3-43D1-85D7-7E49EFA396D9}" type="parTrans" cxnId="{07CC7BF3-986D-449F-A1CE-EA070641E618}">
      <dgm:prSet/>
      <dgm:spPr/>
      <dgm:t>
        <a:bodyPr/>
        <a:lstStyle/>
        <a:p>
          <a:endParaRPr lang="en-US"/>
        </a:p>
      </dgm:t>
    </dgm:pt>
    <dgm:pt modelId="{2B623817-D0C2-4534-9701-456423972D78}" type="sibTrans" cxnId="{07CC7BF3-986D-449F-A1CE-EA070641E618}">
      <dgm:prSet/>
      <dgm:spPr/>
      <dgm:t>
        <a:bodyPr/>
        <a:lstStyle/>
        <a:p>
          <a:endParaRPr lang="en-US"/>
        </a:p>
      </dgm:t>
    </dgm:pt>
    <dgm:pt modelId="{0FE3D137-5ECB-4F10-95A3-E0AD8DB7CCA9}">
      <dgm:prSet phldrT="[Text]"/>
      <dgm:spPr/>
      <dgm:t>
        <a:bodyPr/>
        <a:lstStyle/>
        <a:p>
          <a:r>
            <a:rPr lang="id-ID" b="1" dirty="0" smtClean="0">
              <a:latin typeface="Arial" pitchFamily="34" charset="0"/>
              <a:cs typeface="Arial" pitchFamily="34" charset="0"/>
            </a:rPr>
            <a:t>Babel Sejahtera, Provinsi Maju Yang Unggul Di Bidang Inovasi Agropoltan Dan Bahari Dengan Tata Kelola Pemerintahan Dan Pelayanan Publik Yang Efisien Dan Cepat Berbasis Teknologi</a:t>
          </a:r>
          <a:endParaRPr lang="en-US" dirty="0"/>
        </a:p>
      </dgm:t>
    </dgm:pt>
    <dgm:pt modelId="{F032740A-6421-476D-B89D-81138743BAAD}" type="parTrans" cxnId="{FD945DC0-0E14-42D9-A4B2-0B1729E819E3}">
      <dgm:prSet/>
      <dgm:spPr/>
      <dgm:t>
        <a:bodyPr/>
        <a:lstStyle/>
        <a:p>
          <a:endParaRPr lang="en-US"/>
        </a:p>
      </dgm:t>
    </dgm:pt>
    <dgm:pt modelId="{0BADF180-BF59-43BF-A97F-6D8FBDE47C72}" type="sibTrans" cxnId="{FD945DC0-0E14-42D9-A4B2-0B1729E819E3}">
      <dgm:prSet/>
      <dgm:spPr/>
      <dgm:t>
        <a:bodyPr/>
        <a:lstStyle/>
        <a:p>
          <a:endParaRPr lang="en-US"/>
        </a:p>
      </dgm:t>
    </dgm:pt>
    <dgm:pt modelId="{B5DC6B42-9FAD-4895-89F5-203724D97DCD}">
      <dgm:prSet phldrT="[Text]"/>
      <dgm:spPr/>
      <dgm:t>
        <a:bodyPr/>
        <a:lstStyle/>
        <a:p>
          <a:r>
            <a:rPr lang="en-US" dirty="0" smtClean="0"/>
            <a:t>MISI 6</a:t>
          </a:r>
          <a:endParaRPr lang="en-US" dirty="0"/>
        </a:p>
      </dgm:t>
    </dgm:pt>
    <dgm:pt modelId="{A532BB05-03F6-494A-8BF2-2FED1CC81214}" type="parTrans" cxnId="{B10FF373-4E65-4CC0-8D88-08DAE22E356A}">
      <dgm:prSet/>
      <dgm:spPr/>
      <dgm:t>
        <a:bodyPr/>
        <a:lstStyle/>
        <a:p>
          <a:endParaRPr lang="en-US"/>
        </a:p>
      </dgm:t>
    </dgm:pt>
    <dgm:pt modelId="{919B1EF4-2B5C-450B-B96D-E146CA0F40C9}" type="sibTrans" cxnId="{B10FF373-4E65-4CC0-8D88-08DAE22E356A}">
      <dgm:prSet/>
      <dgm:spPr/>
      <dgm:t>
        <a:bodyPr/>
        <a:lstStyle/>
        <a:p>
          <a:endParaRPr lang="en-US"/>
        </a:p>
      </dgm:t>
    </dgm:pt>
    <dgm:pt modelId="{CBDF89C0-7427-4767-A899-6B6D8C380BA0}">
      <dgm:prSet phldrT="[Text]"/>
      <dgm:spPr/>
      <dgm:t>
        <a:bodyPr/>
        <a:lstStyle/>
        <a:p>
          <a:r>
            <a:rPr lang="en-US" b="1" smtClean="0">
              <a:latin typeface="Arial" pitchFamily="34" charset="0"/>
              <a:cs typeface="Arial" pitchFamily="34" charset="0"/>
            </a:rPr>
            <a:t>Meningkatkan Pengendalian Bencana dan Kualitas Lingkungan Hidup</a:t>
          </a:r>
          <a:endParaRPr lang="en-US" dirty="0"/>
        </a:p>
      </dgm:t>
    </dgm:pt>
    <dgm:pt modelId="{597FE2A3-8151-4CC8-9A38-AC28C4ECA317}" type="parTrans" cxnId="{537EF78F-C348-440A-9EDE-B3009691A013}">
      <dgm:prSet/>
      <dgm:spPr/>
      <dgm:t>
        <a:bodyPr/>
        <a:lstStyle/>
        <a:p>
          <a:endParaRPr lang="en-US"/>
        </a:p>
      </dgm:t>
    </dgm:pt>
    <dgm:pt modelId="{3DE7B742-29EB-43D6-806C-38768616A0B7}" type="sibTrans" cxnId="{537EF78F-C348-440A-9EDE-B3009691A013}">
      <dgm:prSet/>
      <dgm:spPr/>
      <dgm:t>
        <a:bodyPr/>
        <a:lstStyle/>
        <a:p>
          <a:endParaRPr lang="en-US"/>
        </a:p>
      </dgm:t>
    </dgm:pt>
    <dgm:pt modelId="{341D31FC-D97D-46D1-AF8D-84149FE63143}">
      <dgm:prSet phldrT="[Text]"/>
      <dgm:spPr/>
      <dgm:t>
        <a:bodyPr/>
        <a:lstStyle/>
        <a:p>
          <a:r>
            <a:rPr lang="en-US" dirty="0" smtClean="0"/>
            <a:t>TUJUAN</a:t>
          </a:r>
          <a:endParaRPr lang="en-US" dirty="0"/>
        </a:p>
      </dgm:t>
    </dgm:pt>
    <dgm:pt modelId="{762CC24D-39D8-4D97-9564-08E1F43542E6}" type="parTrans" cxnId="{DAE906DB-6414-459B-8F66-86B5DA3632CC}">
      <dgm:prSet/>
      <dgm:spPr/>
      <dgm:t>
        <a:bodyPr/>
        <a:lstStyle/>
        <a:p>
          <a:endParaRPr lang="en-US"/>
        </a:p>
      </dgm:t>
    </dgm:pt>
    <dgm:pt modelId="{70A326E2-ED47-4150-A7D9-B4312B84C9B0}" type="sibTrans" cxnId="{DAE906DB-6414-459B-8F66-86B5DA3632CC}">
      <dgm:prSet/>
      <dgm:spPr/>
      <dgm:t>
        <a:bodyPr/>
        <a:lstStyle/>
        <a:p>
          <a:endParaRPr lang="en-US"/>
        </a:p>
      </dgm:t>
    </dgm:pt>
    <dgm:pt modelId="{EEA25B3D-5413-4CA5-BDE2-1CA45ADFF5AE}">
      <dgm:prSet phldrT="[Text]"/>
      <dgm:spPr/>
      <dgm:t>
        <a:bodyPr/>
        <a:lstStyle/>
        <a:p>
          <a:r>
            <a:rPr lang="en-US" dirty="0" err="1" smtClean="0"/>
            <a:t>Meningkatnya</a:t>
          </a:r>
          <a:r>
            <a:rPr lang="en-US" dirty="0" smtClean="0"/>
            <a:t> Tata </a:t>
          </a:r>
          <a:r>
            <a:rPr lang="en-US" dirty="0" err="1" smtClean="0"/>
            <a:t>Kelola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6CD3638B-1E8B-449E-AB7F-A6F12B20FC93}" type="parTrans" cxnId="{35377620-12A2-4E00-986C-4A6AF039345C}">
      <dgm:prSet/>
      <dgm:spPr/>
      <dgm:t>
        <a:bodyPr/>
        <a:lstStyle/>
        <a:p>
          <a:endParaRPr lang="en-US"/>
        </a:p>
      </dgm:t>
    </dgm:pt>
    <dgm:pt modelId="{69D3297D-8477-4942-AD2C-31C7D7EFE4C7}" type="sibTrans" cxnId="{35377620-12A2-4E00-986C-4A6AF039345C}">
      <dgm:prSet/>
      <dgm:spPr/>
      <dgm:t>
        <a:bodyPr/>
        <a:lstStyle/>
        <a:p>
          <a:endParaRPr lang="en-US"/>
        </a:p>
      </dgm:t>
    </dgm:pt>
    <dgm:pt modelId="{A2146F4A-B6AA-4FED-9113-5286294828BC}">
      <dgm:prSet phldrT="[Text]"/>
      <dgm:spPr/>
      <dgm:t>
        <a:bodyPr/>
        <a:lstStyle/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 smtClean="0"/>
        </a:p>
        <a:p>
          <a:r>
            <a:rPr lang="en-US" dirty="0" smtClean="0"/>
            <a:t>(IKLH)</a:t>
          </a:r>
          <a:endParaRPr lang="en-US" dirty="0"/>
        </a:p>
      </dgm:t>
    </dgm:pt>
    <dgm:pt modelId="{70DA83BC-533F-46EC-B94F-08FC22CC9EEB}" type="parTrans" cxnId="{7F469F2A-314F-4680-A963-D4EDB6A8697C}">
      <dgm:prSet/>
      <dgm:spPr/>
      <dgm:t>
        <a:bodyPr/>
        <a:lstStyle/>
        <a:p>
          <a:endParaRPr lang="en-US"/>
        </a:p>
      </dgm:t>
    </dgm:pt>
    <dgm:pt modelId="{E8D4951D-7803-4323-8A4D-A4C199645664}" type="sibTrans" cxnId="{7F469F2A-314F-4680-A963-D4EDB6A8697C}">
      <dgm:prSet/>
      <dgm:spPr/>
      <dgm:t>
        <a:bodyPr/>
        <a:lstStyle/>
        <a:p>
          <a:endParaRPr lang="en-US"/>
        </a:p>
      </dgm:t>
    </dgm:pt>
    <dgm:pt modelId="{A86926AA-B63F-4804-B682-9574C8859C44}">
      <dgm:prSet/>
      <dgm:spPr/>
      <dgm:t>
        <a:bodyPr/>
        <a:lstStyle/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r>
            <a:rPr lang="en-US" dirty="0" smtClean="0"/>
            <a:t> (IKLH)</a:t>
          </a:r>
          <a:endParaRPr lang="en-US" dirty="0"/>
        </a:p>
      </dgm:t>
    </dgm:pt>
    <dgm:pt modelId="{16081C0C-E791-480C-B2C2-FE3540FAC3C8}" type="parTrans" cxnId="{DC78E2F5-5242-4772-A31F-8B3733C01462}">
      <dgm:prSet/>
      <dgm:spPr/>
      <dgm:t>
        <a:bodyPr/>
        <a:lstStyle/>
        <a:p>
          <a:endParaRPr lang="en-US"/>
        </a:p>
      </dgm:t>
    </dgm:pt>
    <dgm:pt modelId="{6BD9CA64-803A-4F74-9CDA-91861047EC28}" type="sibTrans" cxnId="{DC78E2F5-5242-4772-A31F-8B3733C01462}">
      <dgm:prSet/>
      <dgm:spPr/>
      <dgm:t>
        <a:bodyPr/>
        <a:lstStyle/>
        <a:p>
          <a:endParaRPr lang="en-US"/>
        </a:p>
      </dgm:t>
    </dgm:pt>
    <dgm:pt modelId="{668674B8-7055-4F75-BA0F-8D9CBADF4D40}">
      <dgm:prSet/>
      <dgm:spPr/>
      <dgm:t>
        <a:bodyPr/>
        <a:lstStyle/>
        <a:p>
          <a:r>
            <a:rPr lang="en-US" dirty="0" smtClean="0"/>
            <a:t>SASARAN </a:t>
          </a:r>
          <a:endParaRPr lang="en-US" dirty="0"/>
        </a:p>
      </dgm:t>
    </dgm:pt>
    <dgm:pt modelId="{42076F70-3C2D-4945-9686-F95DFB624C2E}" type="parTrans" cxnId="{339BC9D8-F686-4748-8339-88F7D79ABAE1}">
      <dgm:prSet/>
      <dgm:spPr/>
      <dgm:t>
        <a:bodyPr/>
        <a:lstStyle/>
        <a:p>
          <a:endParaRPr lang="en-US"/>
        </a:p>
      </dgm:t>
    </dgm:pt>
    <dgm:pt modelId="{EA0BC384-C883-45AC-A4EC-7AFDECEA2685}" type="sibTrans" cxnId="{339BC9D8-F686-4748-8339-88F7D79ABAE1}">
      <dgm:prSet/>
      <dgm:spPr/>
      <dgm:t>
        <a:bodyPr/>
        <a:lstStyle/>
        <a:p>
          <a:endParaRPr lang="en-US"/>
        </a:p>
      </dgm:t>
    </dgm:pt>
    <dgm:pt modelId="{B4EA78D0-5027-44B7-B749-AFBB1F08A5BD}">
      <dgm:prSet/>
      <dgm:spPr/>
      <dgm:t>
        <a:bodyPr/>
        <a:lstStyle/>
        <a:p>
          <a:r>
            <a:rPr lang="en-US" dirty="0" smtClean="0"/>
            <a:t>Me </a:t>
          </a:r>
          <a:r>
            <a:rPr lang="en-US" dirty="0" err="1" smtClean="0"/>
            <a:t>ingkatnya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AB56869E-ADA7-46E2-954B-98B98757F108}" type="parTrans" cxnId="{0EDB7088-208B-4473-AE55-B68AF4E01144}">
      <dgm:prSet/>
      <dgm:spPr/>
      <dgm:t>
        <a:bodyPr/>
        <a:lstStyle/>
        <a:p>
          <a:endParaRPr lang="en-US"/>
        </a:p>
      </dgm:t>
    </dgm:pt>
    <dgm:pt modelId="{BA331667-9438-4411-A2B0-CB156B075DC7}" type="sibTrans" cxnId="{0EDB7088-208B-4473-AE55-B68AF4E01144}">
      <dgm:prSet/>
      <dgm:spPr/>
      <dgm:t>
        <a:bodyPr/>
        <a:lstStyle/>
        <a:p>
          <a:endParaRPr lang="en-US"/>
        </a:p>
      </dgm:t>
    </dgm:pt>
    <dgm:pt modelId="{196A144B-7F0A-4ADB-81E1-EB301DBF9486}" type="pres">
      <dgm:prSet presAssocID="{B9FA702B-7C86-41F0-89F5-9E2D3DC051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6436B-21E0-424B-B389-B0CFBF17561A}" type="pres">
      <dgm:prSet presAssocID="{668674B8-7055-4F75-BA0F-8D9CBADF4D40}" presName="boxAndChildren" presStyleCnt="0"/>
      <dgm:spPr/>
    </dgm:pt>
    <dgm:pt modelId="{AAA878E5-161B-4A78-B678-1A37AC1971AC}" type="pres">
      <dgm:prSet presAssocID="{668674B8-7055-4F75-BA0F-8D9CBADF4D40}" presName="parentTextBox" presStyleLbl="node1" presStyleIdx="0" presStyleCnt="4"/>
      <dgm:spPr/>
      <dgm:t>
        <a:bodyPr/>
        <a:lstStyle/>
        <a:p>
          <a:endParaRPr lang="en-US"/>
        </a:p>
      </dgm:t>
    </dgm:pt>
    <dgm:pt modelId="{DD57A145-3336-4287-BF20-FFB2AB4BE3F7}" type="pres">
      <dgm:prSet presAssocID="{668674B8-7055-4F75-BA0F-8D9CBADF4D40}" presName="entireBox" presStyleLbl="node1" presStyleIdx="0" presStyleCnt="4"/>
      <dgm:spPr/>
      <dgm:t>
        <a:bodyPr/>
        <a:lstStyle/>
        <a:p>
          <a:endParaRPr lang="en-US"/>
        </a:p>
      </dgm:t>
    </dgm:pt>
    <dgm:pt modelId="{89082CF0-89A7-48BA-9D68-C3CD2A70B2CE}" type="pres">
      <dgm:prSet presAssocID="{668674B8-7055-4F75-BA0F-8D9CBADF4D40}" presName="descendantBox" presStyleCnt="0"/>
      <dgm:spPr/>
    </dgm:pt>
    <dgm:pt modelId="{EDB29E9E-3A28-4E73-B763-F1F5F1633603}" type="pres">
      <dgm:prSet presAssocID="{B4EA78D0-5027-44B7-B749-AFBB1F08A5BD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A43424-290A-497A-8379-05A89892E045}" type="pres">
      <dgm:prSet presAssocID="{A86926AA-B63F-4804-B682-9574C8859C44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02060E-6B95-4AE7-9439-FBA032DF8E84}" type="pres">
      <dgm:prSet presAssocID="{70A326E2-ED47-4150-A7D9-B4312B84C9B0}" presName="sp" presStyleCnt="0"/>
      <dgm:spPr/>
    </dgm:pt>
    <dgm:pt modelId="{6511E4A8-6FA3-467F-9C35-A01EC355DEC0}" type="pres">
      <dgm:prSet presAssocID="{341D31FC-D97D-46D1-AF8D-84149FE63143}" presName="arrowAndChildren" presStyleCnt="0"/>
      <dgm:spPr/>
    </dgm:pt>
    <dgm:pt modelId="{8A1B021C-7ACE-4BFF-A4F9-63924FDA8BE5}" type="pres">
      <dgm:prSet presAssocID="{341D31FC-D97D-46D1-AF8D-84149FE63143}" presName="parentTextArrow" presStyleLbl="node1" presStyleIdx="0" presStyleCnt="4"/>
      <dgm:spPr/>
      <dgm:t>
        <a:bodyPr/>
        <a:lstStyle/>
        <a:p>
          <a:endParaRPr lang="en-US"/>
        </a:p>
      </dgm:t>
    </dgm:pt>
    <dgm:pt modelId="{A8F2A2BC-2EAF-4453-9156-493861BAEC9C}" type="pres">
      <dgm:prSet presAssocID="{341D31FC-D97D-46D1-AF8D-84149FE63143}" presName="arrow" presStyleLbl="node1" presStyleIdx="1" presStyleCnt="4"/>
      <dgm:spPr/>
      <dgm:t>
        <a:bodyPr/>
        <a:lstStyle/>
        <a:p>
          <a:endParaRPr lang="en-US"/>
        </a:p>
      </dgm:t>
    </dgm:pt>
    <dgm:pt modelId="{BA62372D-40DF-4E7A-9CC7-721658BD030F}" type="pres">
      <dgm:prSet presAssocID="{341D31FC-D97D-46D1-AF8D-84149FE63143}" presName="descendantArrow" presStyleCnt="0"/>
      <dgm:spPr/>
    </dgm:pt>
    <dgm:pt modelId="{1FF0244D-8540-46B9-9632-3F1604FE08AD}" type="pres">
      <dgm:prSet presAssocID="{EEA25B3D-5413-4CA5-BDE2-1CA45ADFF5AE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DE755-D28E-4668-8544-783B8D44E078}" type="pres">
      <dgm:prSet presAssocID="{A2146F4A-B6AA-4FED-9113-5286294828BC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FE4BF-4C68-4593-BE7C-6D25947606D1}" type="pres">
      <dgm:prSet presAssocID="{919B1EF4-2B5C-450B-B96D-E146CA0F40C9}" presName="sp" presStyleCnt="0"/>
      <dgm:spPr/>
    </dgm:pt>
    <dgm:pt modelId="{F3FD0EA7-0498-45A1-A213-5C56DE0AFB13}" type="pres">
      <dgm:prSet presAssocID="{B5DC6B42-9FAD-4895-89F5-203724D97DCD}" presName="arrowAndChildren" presStyleCnt="0"/>
      <dgm:spPr/>
    </dgm:pt>
    <dgm:pt modelId="{5F685F9E-BC0D-4B56-B1C6-9382D4E1BFCF}" type="pres">
      <dgm:prSet presAssocID="{B5DC6B42-9FAD-4895-89F5-203724D97DCD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53B871AE-EAEE-40AA-BECB-3B7A75053697}" type="pres">
      <dgm:prSet presAssocID="{B5DC6B42-9FAD-4895-89F5-203724D97DCD}" presName="arrow" presStyleLbl="node1" presStyleIdx="2" presStyleCnt="4"/>
      <dgm:spPr/>
      <dgm:t>
        <a:bodyPr/>
        <a:lstStyle/>
        <a:p>
          <a:endParaRPr lang="en-US"/>
        </a:p>
      </dgm:t>
    </dgm:pt>
    <dgm:pt modelId="{2EC4AA3E-AF39-403B-BA13-D33BCB66A864}" type="pres">
      <dgm:prSet presAssocID="{B5DC6B42-9FAD-4895-89F5-203724D97DCD}" presName="descendantArrow" presStyleCnt="0"/>
      <dgm:spPr/>
    </dgm:pt>
    <dgm:pt modelId="{E926931D-4948-4643-AC17-7CD6E313DB30}" type="pres">
      <dgm:prSet presAssocID="{CBDF89C0-7427-4767-A899-6B6D8C380BA0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5B7C87-9B51-4257-AD4B-37E70AA288B4}" type="pres">
      <dgm:prSet presAssocID="{2B623817-D0C2-4534-9701-456423972D78}" presName="sp" presStyleCnt="0"/>
      <dgm:spPr/>
    </dgm:pt>
    <dgm:pt modelId="{775B3D84-DEF7-47DE-BAE2-4E3CCFF54B67}" type="pres">
      <dgm:prSet presAssocID="{6ECAC918-BCFA-4069-8FD8-B4C5B7AE1C72}" presName="arrowAndChildren" presStyleCnt="0"/>
      <dgm:spPr/>
    </dgm:pt>
    <dgm:pt modelId="{1006C376-A1C3-4EA1-AAFD-DD5AA3097A39}" type="pres">
      <dgm:prSet presAssocID="{6ECAC918-BCFA-4069-8FD8-B4C5B7AE1C72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EF4F2F66-BC3F-440E-B72E-3F519093189B}" type="pres">
      <dgm:prSet presAssocID="{6ECAC918-BCFA-4069-8FD8-B4C5B7AE1C72}" presName="arrow" presStyleLbl="node1" presStyleIdx="3" presStyleCnt="4"/>
      <dgm:spPr/>
      <dgm:t>
        <a:bodyPr/>
        <a:lstStyle/>
        <a:p>
          <a:endParaRPr lang="en-US"/>
        </a:p>
      </dgm:t>
    </dgm:pt>
    <dgm:pt modelId="{8C92A91B-EC81-4C4B-AF74-A765BDC1DFEB}" type="pres">
      <dgm:prSet presAssocID="{6ECAC918-BCFA-4069-8FD8-B4C5B7AE1C72}" presName="descendantArrow" presStyleCnt="0"/>
      <dgm:spPr/>
    </dgm:pt>
    <dgm:pt modelId="{AF633ADD-CA9D-4B4C-B436-49AC2EB2C610}" type="pres">
      <dgm:prSet presAssocID="{0FE3D137-5ECB-4F10-95A3-E0AD8DB7CCA9}" presName="childTextArrow" presStyleLbl="fgAccFollowNode1" presStyleIdx="5" presStyleCnt="6" custLinFactNeighborX="-3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CC7BF3-986D-449F-A1CE-EA070641E618}" srcId="{B9FA702B-7C86-41F0-89F5-9E2D3DC05113}" destId="{6ECAC918-BCFA-4069-8FD8-B4C5B7AE1C72}" srcOrd="0" destOrd="0" parTransId="{1444785C-1DF3-43D1-85D7-7E49EFA396D9}" sibTransId="{2B623817-D0C2-4534-9701-456423972D78}"/>
    <dgm:cxn modelId="{B10FF373-4E65-4CC0-8D88-08DAE22E356A}" srcId="{B9FA702B-7C86-41F0-89F5-9E2D3DC05113}" destId="{B5DC6B42-9FAD-4895-89F5-203724D97DCD}" srcOrd="1" destOrd="0" parTransId="{A532BB05-03F6-494A-8BF2-2FED1CC81214}" sibTransId="{919B1EF4-2B5C-450B-B96D-E146CA0F40C9}"/>
    <dgm:cxn modelId="{B4A97D7D-B45B-447A-84FB-ACCE4EC0A762}" type="presOf" srcId="{6ECAC918-BCFA-4069-8FD8-B4C5B7AE1C72}" destId="{1006C376-A1C3-4EA1-AAFD-DD5AA3097A39}" srcOrd="0" destOrd="0" presId="urn:microsoft.com/office/officeart/2005/8/layout/process4"/>
    <dgm:cxn modelId="{0FA795CC-0241-4D2A-8052-0C0C00CF183C}" type="presOf" srcId="{0FE3D137-5ECB-4F10-95A3-E0AD8DB7CCA9}" destId="{AF633ADD-CA9D-4B4C-B436-49AC2EB2C610}" srcOrd="0" destOrd="0" presId="urn:microsoft.com/office/officeart/2005/8/layout/process4"/>
    <dgm:cxn modelId="{B5609601-6DAB-4942-BFBC-C28B3A6F7295}" type="presOf" srcId="{668674B8-7055-4F75-BA0F-8D9CBADF4D40}" destId="{DD57A145-3336-4287-BF20-FFB2AB4BE3F7}" srcOrd="1" destOrd="0" presId="urn:microsoft.com/office/officeart/2005/8/layout/process4"/>
    <dgm:cxn modelId="{EC12F205-A001-4673-A953-E17345F5B32E}" type="presOf" srcId="{B5DC6B42-9FAD-4895-89F5-203724D97DCD}" destId="{53B871AE-EAEE-40AA-BECB-3B7A75053697}" srcOrd="1" destOrd="0" presId="urn:microsoft.com/office/officeart/2005/8/layout/process4"/>
    <dgm:cxn modelId="{FF87C1BF-2ADC-4ACA-95F8-42E9C7208499}" type="presOf" srcId="{B5DC6B42-9FAD-4895-89F5-203724D97DCD}" destId="{5F685F9E-BC0D-4B56-B1C6-9382D4E1BFCF}" srcOrd="0" destOrd="0" presId="urn:microsoft.com/office/officeart/2005/8/layout/process4"/>
    <dgm:cxn modelId="{FD945DC0-0E14-42D9-A4B2-0B1729E819E3}" srcId="{6ECAC918-BCFA-4069-8FD8-B4C5B7AE1C72}" destId="{0FE3D137-5ECB-4F10-95A3-E0AD8DB7CCA9}" srcOrd="0" destOrd="0" parTransId="{F032740A-6421-476D-B89D-81138743BAAD}" sibTransId="{0BADF180-BF59-43BF-A97F-6D8FBDE47C72}"/>
    <dgm:cxn modelId="{1CF2C8F9-DE80-4FD8-9249-A48AAE9A1E00}" type="presOf" srcId="{EEA25B3D-5413-4CA5-BDE2-1CA45ADFF5AE}" destId="{1FF0244D-8540-46B9-9632-3F1604FE08AD}" srcOrd="0" destOrd="0" presId="urn:microsoft.com/office/officeart/2005/8/layout/process4"/>
    <dgm:cxn modelId="{0EDB7088-208B-4473-AE55-B68AF4E01144}" srcId="{668674B8-7055-4F75-BA0F-8D9CBADF4D40}" destId="{B4EA78D0-5027-44B7-B749-AFBB1F08A5BD}" srcOrd="0" destOrd="0" parTransId="{AB56869E-ADA7-46E2-954B-98B98757F108}" sibTransId="{BA331667-9438-4411-A2B0-CB156B075DC7}"/>
    <dgm:cxn modelId="{235E74EB-8144-4E62-87A1-6B8283B652F1}" type="presOf" srcId="{CBDF89C0-7427-4767-A899-6B6D8C380BA0}" destId="{E926931D-4948-4643-AC17-7CD6E313DB30}" srcOrd="0" destOrd="0" presId="urn:microsoft.com/office/officeart/2005/8/layout/process4"/>
    <dgm:cxn modelId="{136C83CD-2DC9-477B-A470-E7528D615F2E}" type="presOf" srcId="{B9FA702B-7C86-41F0-89F5-9E2D3DC05113}" destId="{196A144B-7F0A-4ADB-81E1-EB301DBF9486}" srcOrd="0" destOrd="0" presId="urn:microsoft.com/office/officeart/2005/8/layout/process4"/>
    <dgm:cxn modelId="{98AFCDC1-8B27-4F10-836A-19ABA8A72C28}" type="presOf" srcId="{A2146F4A-B6AA-4FED-9113-5286294828BC}" destId="{53DDE755-D28E-4668-8544-783B8D44E078}" srcOrd="0" destOrd="0" presId="urn:microsoft.com/office/officeart/2005/8/layout/process4"/>
    <dgm:cxn modelId="{421B1719-6C1D-4101-9EA9-15BE880A7996}" type="presOf" srcId="{341D31FC-D97D-46D1-AF8D-84149FE63143}" destId="{8A1B021C-7ACE-4BFF-A4F9-63924FDA8BE5}" srcOrd="0" destOrd="0" presId="urn:microsoft.com/office/officeart/2005/8/layout/process4"/>
    <dgm:cxn modelId="{6BE41C67-0047-43C4-9D3F-14913306396B}" type="presOf" srcId="{B4EA78D0-5027-44B7-B749-AFBB1F08A5BD}" destId="{EDB29E9E-3A28-4E73-B763-F1F5F1633603}" srcOrd="0" destOrd="0" presId="urn:microsoft.com/office/officeart/2005/8/layout/process4"/>
    <dgm:cxn modelId="{7F469F2A-314F-4680-A963-D4EDB6A8697C}" srcId="{341D31FC-D97D-46D1-AF8D-84149FE63143}" destId="{A2146F4A-B6AA-4FED-9113-5286294828BC}" srcOrd="1" destOrd="0" parTransId="{70DA83BC-533F-46EC-B94F-08FC22CC9EEB}" sibTransId="{E8D4951D-7803-4323-8A4D-A4C199645664}"/>
    <dgm:cxn modelId="{4081404D-7B23-449C-BEDF-33D709BF6BBA}" type="presOf" srcId="{6ECAC918-BCFA-4069-8FD8-B4C5B7AE1C72}" destId="{EF4F2F66-BC3F-440E-B72E-3F519093189B}" srcOrd="1" destOrd="0" presId="urn:microsoft.com/office/officeart/2005/8/layout/process4"/>
    <dgm:cxn modelId="{537EF78F-C348-440A-9EDE-B3009691A013}" srcId="{B5DC6B42-9FAD-4895-89F5-203724D97DCD}" destId="{CBDF89C0-7427-4767-A899-6B6D8C380BA0}" srcOrd="0" destOrd="0" parTransId="{597FE2A3-8151-4CC8-9A38-AC28C4ECA317}" sibTransId="{3DE7B742-29EB-43D6-806C-38768616A0B7}"/>
    <dgm:cxn modelId="{44EE73E2-8D4D-437A-AB7E-80A52B5FD466}" type="presOf" srcId="{668674B8-7055-4F75-BA0F-8D9CBADF4D40}" destId="{AAA878E5-161B-4A78-B678-1A37AC1971AC}" srcOrd="0" destOrd="0" presId="urn:microsoft.com/office/officeart/2005/8/layout/process4"/>
    <dgm:cxn modelId="{6BA614B3-8C0A-4827-BF35-D7796DEDDC6B}" type="presOf" srcId="{341D31FC-D97D-46D1-AF8D-84149FE63143}" destId="{A8F2A2BC-2EAF-4453-9156-493861BAEC9C}" srcOrd="1" destOrd="0" presId="urn:microsoft.com/office/officeart/2005/8/layout/process4"/>
    <dgm:cxn modelId="{DAE906DB-6414-459B-8F66-86B5DA3632CC}" srcId="{B9FA702B-7C86-41F0-89F5-9E2D3DC05113}" destId="{341D31FC-D97D-46D1-AF8D-84149FE63143}" srcOrd="2" destOrd="0" parTransId="{762CC24D-39D8-4D97-9564-08E1F43542E6}" sibTransId="{70A326E2-ED47-4150-A7D9-B4312B84C9B0}"/>
    <dgm:cxn modelId="{F5F65BE1-6D07-4814-B0D2-431108BD9806}" type="presOf" srcId="{A86926AA-B63F-4804-B682-9574C8859C44}" destId="{B0A43424-290A-497A-8379-05A89892E045}" srcOrd="0" destOrd="0" presId="urn:microsoft.com/office/officeart/2005/8/layout/process4"/>
    <dgm:cxn modelId="{DC78E2F5-5242-4772-A31F-8B3733C01462}" srcId="{668674B8-7055-4F75-BA0F-8D9CBADF4D40}" destId="{A86926AA-B63F-4804-B682-9574C8859C44}" srcOrd="1" destOrd="0" parTransId="{16081C0C-E791-480C-B2C2-FE3540FAC3C8}" sibTransId="{6BD9CA64-803A-4F74-9CDA-91861047EC28}"/>
    <dgm:cxn modelId="{35377620-12A2-4E00-986C-4A6AF039345C}" srcId="{341D31FC-D97D-46D1-AF8D-84149FE63143}" destId="{EEA25B3D-5413-4CA5-BDE2-1CA45ADFF5AE}" srcOrd="0" destOrd="0" parTransId="{6CD3638B-1E8B-449E-AB7F-A6F12B20FC93}" sibTransId="{69D3297D-8477-4942-AD2C-31C7D7EFE4C7}"/>
    <dgm:cxn modelId="{339BC9D8-F686-4748-8339-88F7D79ABAE1}" srcId="{B9FA702B-7C86-41F0-89F5-9E2D3DC05113}" destId="{668674B8-7055-4F75-BA0F-8D9CBADF4D40}" srcOrd="3" destOrd="0" parTransId="{42076F70-3C2D-4945-9686-F95DFB624C2E}" sibTransId="{EA0BC384-C883-45AC-A4EC-7AFDECEA2685}"/>
    <dgm:cxn modelId="{48972F4D-434F-4FCC-896F-C841DFF7718C}" type="presParOf" srcId="{196A144B-7F0A-4ADB-81E1-EB301DBF9486}" destId="{1F96436B-21E0-424B-B389-B0CFBF17561A}" srcOrd="0" destOrd="0" presId="urn:microsoft.com/office/officeart/2005/8/layout/process4"/>
    <dgm:cxn modelId="{D985B709-C4F9-4F6D-A0F6-B27EB1F995B9}" type="presParOf" srcId="{1F96436B-21E0-424B-B389-B0CFBF17561A}" destId="{AAA878E5-161B-4A78-B678-1A37AC1971AC}" srcOrd="0" destOrd="0" presId="urn:microsoft.com/office/officeart/2005/8/layout/process4"/>
    <dgm:cxn modelId="{8D8CD8EA-B759-49D2-8B31-1FB0518ED2C8}" type="presParOf" srcId="{1F96436B-21E0-424B-B389-B0CFBF17561A}" destId="{DD57A145-3336-4287-BF20-FFB2AB4BE3F7}" srcOrd="1" destOrd="0" presId="urn:microsoft.com/office/officeart/2005/8/layout/process4"/>
    <dgm:cxn modelId="{5EAFF5BA-849A-47BD-AF6D-54ABA8EBFB84}" type="presParOf" srcId="{1F96436B-21E0-424B-B389-B0CFBF17561A}" destId="{89082CF0-89A7-48BA-9D68-C3CD2A70B2CE}" srcOrd="2" destOrd="0" presId="urn:microsoft.com/office/officeart/2005/8/layout/process4"/>
    <dgm:cxn modelId="{7F3D889A-378C-49D2-8AF9-608032F4BC27}" type="presParOf" srcId="{89082CF0-89A7-48BA-9D68-C3CD2A70B2CE}" destId="{EDB29E9E-3A28-4E73-B763-F1F5F1633603}" srcOrd="0" destOrd="0" presId="urn:microsoft.com/office/officeart/2005/8/layout/process4"/>
    <dgm:cxn modelId="{C963E2EC-8199-4921-A607-F63C597351BF}" type="presParOf" srcId="{89082CF0-89A7-48BA-9D68-C3CD2A70B2CE}" destId="{B0A43424-290A-497A-8379-05A89892E045}" srcOrd="1" destOrd="0" presId="urn:microsoft.com/office/officeart/2005/8/layout/process4"/>
    <dgm:cxn modelId="{4A397DBE-6ED0-417B-85F6-DAC6A7A733CD}" type="presParOf" srcId="{196A144B-7F0A-4ADB-81E1-EB301DBF9486}" destId="{6802060E-6B95-4AE7-9439-FBA032DF8E84}" srcOrd="1" destOrd="0" presId="urn:microsoft.com/office/officeart/2005/8/layout/process4"/>
    <dgm:cxn modelId="{5C9202ED-451E-4377-B881-DCCA2ED9D2EA}" type="presParOf" srcId="{196A144B-7F0A-4ADB-81E1-EB301DBF9486}" destId="{6511E4A8-6FA3-467F-9C35-A01EC355DEC0}" srcOrd="2" destOrd="0" presId="urn:microsoft.com/office/officeart/2005/8/layout/process4"/>
    <dgm:cxn modelId="{8290DF8F-4779-434E-A92C-11790965E33D}" type="presParOf" srcId="{6511E4A8-6FA3-467F-9C35-A01EC355DEC0}" destId="{8A1B021C-7ACE-4BFF-A4F9-63924FDA8BE5}" srcOrd="0" destOrd="0" presId="urn:microsoft.com/office/officeart/2005/8/layout/process4"/>
    <dgm:cxn modelId="{2400CE76-7F63-445D-A15A-831709925DAF}" type="presParOf" srcId="{6511E4A8-6FA3-467F-9C35-A01EC355DEC0}" destId="{A8F2A2BC-2EAF-4453-9156-493861BAEC9C}" srcOrd="1" destOrd="0" presId="urn:microsoft.com/office/officeart/2005/8/layout/process4"/>
    <dgm:cxn modelId="{511A7DA6-A449-4B58-9715-0FA6A2F45E10}" type="presParOf" srcId="{6511E4A8-6FA3-467F-9C35-A01EC355DEC0}" destId="{BA62372D-40DF-4E7A-9CC7-721658BD030F}" srcOrd="2" destOrd="0" presId="urn:microsoft.com/office/officeart/2005/8/layout/process4"/>
    <dgm:cxn modelId="{BF030D56-EAE7-4CCF-A02D-23608B435BE7}" type="presParOf" srcId="{BA62372D-40DF-4E7A-9CC7-721658BD030F}" destId="{1FF0244D-8540-46B9-9632-3F1604FE08AD}" srcOrd="0" destOrd="0" presId="urn:microsoft.com/office/officeart/2005/8/layout/process4"/>
    <dgm:cxn modelId="{2CC10C9E-4AA3-4924-B6A4-CA7EBCB99C0A}" type="presParOf" srcId="{BA62372D-40DF-4E7A-9CC7-721658BD030F}" destId="{53DDE755-D28E-4668-8544-783B8D44E078}" srcOrd="1" destOrd="0" presId="urn:microsoft.com/office/officeart/2005/8/layout/process4"/>
    <dgm:cxn modelId="{2A86D056-9219-424F-AA6D-9B8CD5B6778F}" type="presParOf" srcId="{196A144B-7F0A-4ADB-81E1-EB301DBF9486}" destId="{378FE4BF-4C68-4593-BE7C-6D25947606D1}" srcOrd="3" destOrd="0" presId="urn:microsoft.com/office/officeart/2005/8/layout/process4"/>
    <dgm:cxn modelId="{3F0A3585-7CEA-46C0-9D2A-3BFB0F8E6AF9}" type="presParOf" srcId="{196A144B-7F0A-4ADB-81E1-EB301DBF9486}" destId="{F3FD0EA7-0498-45A1-A213-5C56DE0AFB13}" srcOrd="4" destOrd="0" presId="urn:microsoft.com/office/officeart/2005/8/layout/process4"/>
    <dgm:cxn modelId="{99EEC4A1-4EC2-41C6-824C-A13155A432EE}" type="presParOf" srcId="{F3FD0EA7-0498-45A1-A213-5C56DE0AFB13}" destId="{5F685F9E-BC0D-4B56-B1C6-9382D4E1BFCF}" srcOrd="0" destOrd="0" presId="urn:microsoft.com/office/officeart/2005/8/layout/process4"/>
    <dgm:cxn modelId="{69310637-1484-4238-9FA0-7E0FD716CE55}" type="presParOf" srcId="{F3FD0EA7-0498-45A1-A213-5C56DE0AFB13}" destId="{53B871AE-EAEE-40AA-BECB-3B7A75053697}" srcOrd="1" destOrd="0" presId="urn:microsoft.com/office/officeart/2005/8/layout/process4"/>
    <dgm:cxn modelId="{041E5177-24BC-4166-8D62-E7E31C0AA3C2}" type="presParOf" srcId="{F3FD0EA7-0498-45A1-A213-5C56DE0AFB13}" destId="{2EC4AA3E-AF39-403B-BA13-D33BCB66A864}" srcOrd="2" destOrd="0" presId="urn:microsoft.com/office/officeart/2005/8/layout/process4"/>
    <dgm:cxn modelId="{9E731F24-A8A4-4FE7-8956-10E6621250D1}" type="presParOf" srcId="{2EC4AA3E-AF39-403B-BA13-D33BCB66A864}" destId="{E926931D-4948-4643-AC17-7CD6E313DB30}" srcOrd="0" destOrd="0" presId="urn:microsoft.com/office/officeart/2005/8/layout/process4"/>
    <dgm:cxn modelId="{A57542D3-DF96-4A95-9272-998A9F432484}" type="presParOf" srcId="{196A144B-7F0A-4ADB-81E1-EB301DBF9486}" destId="{2B5B7C87-9B51-4257-AD4B-37E70AA288B4}" srcOrd="5" destOrd="0" presId="urn:microsoft.com/office/officeart/2005/8/layout/process4"/>
    <dgm:cxn modelId="{769F4633-677C-46E7-A5AF-5BB9E604A88D}" type="presParOf" srcId="{196A144B-7F0A-4ADB-81E1-EB301DBF9486}" destId="{775B3D84-DEF7-47DE-BAE2-4E3CCFF54B67}" srcOrd="6" destOrd="0" presId="urn:microsoft.com/office/officeart/2005/8/layout/process4"/>
    <dgm:cxn modelId="{493DACBC-8BC9-4329-A70E-33BEC9FF70A9}" type="presParOf" srcId="{775B3D84-DEF7-47DE-BAE2-4E3CCFF54B67}" destId="{1006C376-A1C3-4EA1-AAFD-DD5AA3097A39}" srcOrd="0" destOrd="0" presId="urn:microsoft.com/office/officeart/2005/8/layout/process4"/>
    <dgm:cxn modelId="{DE7DE105-5FC1-47B9-9480-A6628A6A891D}" type="presParOf" srcId="{775B3D84-DEF7-47DE-BAE2-4E3CCFF54B67}" destId="{EF4F2F66-BC3F-440E-B72E-3F519093189B}" srcOrd="1" destOrd="0" presId="urn:microsoft.com/office/officeart/2005/8/layout/process4"/>
    <dgm:cxn modelId="{52C6D1FD-91FB-42DB-8A98-E1062172DCFE}" type="presParOf" srcId="{775B3D84-DEF7-47DE-BAE2-4E3CCFF54B67}" destId="{8C92A91B-EC81-4C4B-AF74-A765BDC1DFEB}" srcOrd="2" destOrd="0" presId="urn:microsoft.com/office/officeart/2005/8/layout/process4"/>
    <dgm:cxn modelId="{E8D076ED-7977-4C76-AF2C-0E41D30F137D}" type="presParOf" srcId="{8C92A91B-EC81-4C4B-AF74-A765BDC1DFEB}" destId="{AF633ADD-CA9D-4B4C-B436-49AC2EB2C610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FA702B-7C86-41F0-89F5-9E2D3DC05113}" type="doc">
      <dgm:prSet loTypeId="urn:microsoft.com/office/officeart/2005/8/layout/process4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341D31FC-D97D-46D1-AF8D-84149FE63143}">
      <dgm:prSet phldrT="[Text]"/>
      <dgm:spPr/>
      <dgm:t>
        <a:bodyPr/>
        <a:lstStyle/>
        <a:p>
          <a:r>
            <a:rPr lang="en-US" dirty="0" smtClean="0"/>
            <a:t>TUJUAN</a:t>
          </a:r>
          <a:endParaRPr lang="en-US" dirty="0"/>
        </a:p>
      </dgm:t>
    </dgm:pt>
    <dgm:pt modelId="{762CC24D-39D8-4D97-9564-08E1F43542E6}" type="parTrans" cxnId="{DAE906DB-6414-459B-8F66-86B5DA3632CC}">
      <dgm:prSet/>
      <dgm:spPr/>
      <dgm:t>
        <a:bodyPr/>
        <a:lstStyle/>
        <a:p>
          <a:endParaRPr lang="en-US"/>
        </a:p>
      </dgm:t>
    </dgm:pt>
    <dgm:pt modelId="{70A326E2-ED47-4150-A7D9-B4312B84C9B0}" type="sibTrans" cxnId="{DAE906DB-6414-459B-8F66-86B5DA3632CC}">
      <dgm:prSet/>
      <dgm:spPr/>
      <dgm:t>
        <a:bodyPr/>
        <a:lstStyle/>
        <a:p>
          <a:endParaRPr lang="en-US"/>
        </a:p>
      </dgm:t>
    </dgm:pt>
    <dgm:pt modelId="{EEA25B3D-5413-4CA5-BDE2-1CA45ADFF5AE}">
      <dgm:prSet phldrT="[Text]"/>
      <dgm:spPr/>
      <dgm:t>
        <a:bodyPr/>
        <a:lstStyle/>
        <a:p>
          <a:r>
            <a:rPr lang="en-US" dirty="0" err="1" smtClean="0"/>
            <a:t>Meningkatnya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6CD3638B-1E8B-449E-AB7F-A6F12B20FC93}" type="parTrans" cxnId="{35377620-12A2-4E00-986C-4A6AF039345C}">
      <dgm:prSet/>
      <dgm:spPr/>
      <dgm:t>
        <a:bodyPr/>
        <a:lstStyle/>
        <a:p>
          <a:endParaRPr lang="en-US"/>
        </a:p>
      </dgm:t>
    </dgm:pt>
    <dgm:pt modelId="{69D3297D-8477-4942-AD2C-31C7D7EFE4C7}" type="sibTrans" cxnId="{35377620-12A2-4E00-986C-4A6AF039345C}">
      <dgm:prSet/>
      <dgm:spPr/>
      <dgm:t>
        <a:bodyPr/>
        <a:lstStyle/>
        <a:p>
          <a:endParaRPr lang="en-US"/>
        </a:p>
      </dgm:t>
    </dgm:pt>
    <dgm:pt modelId="{A2146F4A-B6AA-4FED-9113-5286294828BC}">
      <dgm:prSet phldrT="[Text]"/>
      <dgm:spPr/>
      <dgm:t>
        <a:bodyPr/>
        <a:lstStyle/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 smtClean="0"/>
        </a:p>
        <a:p>
          <a:r>
            <a:rPr lang="en-US" dirty="0" smtClean="0"/>
            <a:t>(IKLH)</a:t>
          </a:r>
          <a:endParaRPr lang="en-US" dirty="0"/>
        </a:p>
      </dgm:t>
    </dgm:pt>
    <dgm:pt modelId="{70DA83BC-533F-46EC-B94F-08FC22CC9EEB}" type="parTrans" cxnId="{7F469F2A-314F-4680-A963-D4EDB6A8697C}">
      <dgm:prSet/>
      <dgm:spPr/>
      <dgm:t>
        <a:bodyPr/>
        <a:lstStyle/>
        <a:p>
          <a:endParaRPr lang="en-US"/>
        </a:p>
      </dgm:t>
    </dgm:pt>
    <dgm:pt modelId="{E8D4951D-7803-4323-8A4D-A4C199645664}" type="sibTrans" cxnId="{7F469F2A-314F-4680-A963-D4EDB6A8697C}">
      <dgm:prSet/>
      <dgm:spPr/>
      <dgm:t>
        <a:bodyPr/>
        <a:lstStyle/>
        <a:p>
          <a:endParaRPr lang="en-US"/>
        </a:p>
      </dgm:t>
    </dgm:pt>
    <dgm:pt modelId="{A86926AA-B63F-4804-B682-9574C8859C44}">
      <dgm:prSet/>
      <dgm:spPr/>
      <dgm:t>
        <a:bodyPr/>
        <a:lstStyle/>
        <a:p>
          <a:r>
            <a:rPr lang="en-US" dirty="0" smtClean="0"/>
            <a:t>INDIKATOR 4</a:t>
          </a:r>
        </a:p>
        <a:p>
          <a:r>
            <a:rPr lang="en-US" dirty="0" err="1" smtClean="0"/>
            <a:t>Emisi</a:t>
          </a:r>
          <a:r>
            <a:rPr lang="en-US" dirty="0" smtClean="0"/>
            <a:t> Gas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Kaca</a:t>
          </a:r>
          <a:r>
            <a:rPr lang="en-US" dirty="0" smtClean="0"/>
            <a:t> </a:t>
          </a:r>
          <a:r>
            <a:rPr lang="en-US" dirty="0" err="1" smtClean="0"/>
            <a:t>Sektor</a:t>
          </a:r>
          <a:r>
            <a:rPr lang="en-US" dirty="0" smtClean="0"/>
            <a:t> </a:t>
          </a:r>
          <a:r>
            <a:rPr lang="en-US" dirty="0" err="1" smtClean="0"/>
            <a:t>Limbah</a:t>
          </a:r>
          <a:endParaRPr lang="en-US" dirty="0" smtClean="0"/>
        </a:p>
      </dgm:t>
    </dgm:pt>
    <dgm:pt modelId="{16081C0C-E791-480C-B2C2-FE3540FAC3C8}" type="parTrans" cxnId="{DC78E2F5-5242-4772-A31F-8B3733C01462}">
      <dgm:prSet/>
      <dgm:spPr/>
      <dgm:t>
        <a:bodyPr/>
        <a:lstStyle/>
        <a:p>
          <a:endParaRPr lang="en-US"/>
        </a:p>
      </dgm:t>
    </dgm:pt>
    <dgm:pt modelId="{6BD9CA64-803A-4F74-9CDA-91861047EC28}" type="sibTrans" cxnId="{DC78E2F5-5242-4772-A31F-8B3733C01462}">
      <dgm:prSet/>
      <dgm:spPr/>
      <dgm:t>
        <a:bodyPr/>
        <a:lstStyle/>
        <a:p>
          <a:endParaRPr lang="en-US"/>
        </a:p>
      </dgm:t>
    </dgm:pt>
    <dgm:pt modelId="{668674B8-7055-4F75-BA0F-8D9CBADF4D40}">
      <dgm:prSet/>
      <dgm:spPr/>
      <dgm:t>
        <a:bodyPr/>
        <a:lstStyle/>
        <a:p>
          <a:r>
            <a:rPr lang="en-US" dirty="0" smtClean="0"/>
            <a:t>SASARAN </a:t>
          </a:r>
        </a:p>
        <a:p>
          <a:r>
            <a:rPr lang="en-US" dirty="0" err="1" smtClean="0"/>
            <a:t>Meningkatnya</a:t>
          </a:r>
          <a:r>
            <a:rPr lang="en-US" dirty="0" smtClean="0"/>
            <a:t> </a:t>
          </a:r>
          <a:r>
            <a:rPr lang="en-US" dirty="0" err="1" smtClean="0"/>
            <a:t>Upaya</a:t>
          </a:r>
          <a:r>
            <a:rPr lang="en-US" dirty="0" smtClean="0"/>
            <a:t> </a:t>
          </a:r>
          <a:r>
            <a:rPr lang="en-US" dirty="0" err="1" smtClean="0"/>
            <a:t>Pengendalian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42076F70-3C2D-4945-9686-F95DFB624C2E}" type="parTrans" cxnId="{339BC9D8-F686-4748-8339-88F7D79ABAE1}">
      <dgm:prSet/>
      <dgm:spPr/>
      <dgm:t>
        <a:bodyPr/>
        <a:lstStyle/>
        <a:p>
          <a:endParaRPr lang="en-US"/>
        </a:p>
      </dgm:t>
    </dgm:pt>
    <dgm:pt modelId="{EA0BC384-C883-45AC-A4EC-7AFDECEA2685}" type="sibTrans" cxnId="{339BC9D8-F686-4748-8339-88F7D79ABAE1}">
      <dgm:prSet/>
      <dgm:spPr/>
      <dgm:t>
        <a:bodyPr/>
        <a:lstStyle/>
        <a:p>
          <a:endParaRPr lang="en-US"/>
        </a:p>
      </dgm:t>
    </dgm:pt>
    <dgm:pt modelId="{B4EA78D0-5027-44B7-B749-AFBB1F08A5BD}">
      <dgm:prSet/>
      <dgm:spPr/>
      <dgm:t>
        <a:bodyPr/>
        <a:lstStyle/>
        <a:p>
          <a:r>
            <a:rPr lang="en-US" dirty="0" smtClean="0"/>
            <a:t>INDIKATOR 1 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Air </a:t>
          </a:r>
          <a:endParaRPr lang="en-US" dirty="0"/>
        </a:p>
      </dgm:t>
    </dgm:pt>
    <dgm:pt modelId="{AB56869E-ADA7-46E2-954B-98B98757F108}" type="parTrans" cxnId="{0EDB7088-208B-4473-AE55-B68AF4E01144}">
      <dgm:prSet/>
      <dgm:spPr/>
      <dgm:t>
        <a:bodyPr/>
        <a:lstStyle/>
        <a:p>
          <a:endParaRPr lang="en-US"/>
        </a:p>
      </dgm:t>
    </dgm:pt>
    <dgm:pt modelId="{BA331667-9438-4411-A2B0-CB156B075DC7}" type="sibTrans" cxnId="{0EDB7088-208B-4473-AE55-B68AF4E01144}">
      <dgm:prSet/>
      <dgm:spPr/>
      <dgm:t>
        <a:bodyPr/>
        <a:lstStyle/>
        <a:p>
          <a:endParaRPr lang="en-US"/>
        </a:p>
      </dgm:t>
    </dgm:pt>
    <dgm:pt modelId="{4FEEE577-D25A-48B4-834C-2FF1F12CEC6F}">
      <dgm:prSet/>
      <dgm:spPr/>
      <dgm:t>
        <a:bodyPr/>
        <a:lstStyle/>
        <a:p>
          <a:r>
            <a:rPr lang="en-US" dirty="0" smtClean="0"/>
            <a:t>INDIKATOR 2  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Air  </a:t>
          </a:r>
          <a:r>
            <a:rPr lang="en-US" dirty="0" err="1" smtClean="0"/>
            <a:t>Laut</a:t>
          </a:r>
          <a:endParaRPr lang="en-US" dirty="0"/>
        </a:p>
      </dgm:t>
    </dgm:pt>
    <dgm:pt modelId="{94A3AADB-058C-467E-83FB-52E1B7041359}" type="parTrans" cxnId="{F1865B43-5372-4CDA-A9E2-EE8E8E114A41}">
      <dgm:prSet/>
      <dgm:spPr/>
      <dgm:t>
        <a:bodyPr/>
        <a:lstStyle/>
        <a:p>
          <a:endParaRPr lang="en-US"/>
        </a:p>
      </dgm:t>
    </dgm:pt>
    <dgm:pt modelId="{0EFA2752-2D3C-474F-9FDA-7011281DF7C7}" type="sibTrans" cxnId="{F1865B43-5372-4CDA-A9E2-EE8E8E114A41}">
      <dgm:prSet/>
      <dgm:spPr/>
      <dgm:t>
        <a:bodyPr/>
        <a:lstStyle/>
        <a:p>
          <a:endParaRPr lang="en-US"/>
        </a:p>
      </dgm:t>
    </dgm:pt>
    <dgm:pt modelId="{46F39B2E-0FAB-460E-9A77-1D86FAE65D9B}">
      <dgm:prSet/>
      <dgm:spPr/>
      <dgm:t>
        <a:bodyPr/>
        <a:lstStyle/>
        <a:p>
          <a:r>
            <a:rPr lang="en-US" dirty="0" smtClean="0"/>
            <a:t>INDIKATOR 3 </a:t>
          </a:r>
        </a:p>
        <a:p>
          <a:r>
            <a:rPr lang="en-US" dirty="0" err="1" smtClean="0"/>
            <a:t>Indeks</a:t>
          </a:r>
          <a:r>
            <a:rPr lang="en-US" dirty="0" smtClean="0"/>
            <a:t> </a:t>
          </a:r>
          <a:r>
            <a:rPr lang="en-US" dirty="0" err="1" smtClean="0"/>
            <a:t>Kualitas</a:t>
          </a:r>
          <a:r>
            <a:rPr lang="en-US" dirty="0" smtClean="0"/>
            <a:t> </a:t>
          </a:r>
          <a:r>
            <a:rPr lang="en-US" dirty="0" err="1" smtClean="0"/>
            <a:t>Udara</a:t>
          </a:r>
          <a:endParaRPr lang="en-US" dirty="0"/>
        </a:p>
      </dgm:t>
    </dgm:pt>
    <dgm:pt modelId="{8E6B496A-66D7-4A0C-96E9-8F8EF6028281}" type="parTrans" cxnId="{5DEE1CAC-592E-4C58-AF75-4CF987E25A7A}">
      <dgm:prSet/>
      <dgm:spPr/>
      <dgm:t>
        <a:bodyPr/>
        <a:lstStyle/>
        <a:p>
          <a:endParaRPr lang="en-US"/>
        </a:p>
      </dgm:t>
    </dgm:pt>
    <dgm:pt modelId="{A37DEB16-3BC5-4992-A263-DD37E86AD4D7}" type="sibTrans" cxnId="{5DEE1CAC-592E-4C58-AF75-4CF987E25A7A}">
      <dgm:prSet/>
      <dgm:spPr/>
      <dgm:t>
        <a:bodyPr/>
        <a:lstStyle/>
        <a:p>
          <a:endParaRPr lang="en-US"/>
        </a:p>
      </dgm:t>
    </dgm:pt>
    <dgm:pt modelId="{196A144B-7F0A-4ADB-81E1-EB301DBF9486}" type="pres">
      <dgm:prSet presAssocID="{B9FA702B-7C86-41F0-89F5-9E2D3DC051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6436B-21E0-424B-B389-B0CFBF17561A}" type="pres">
      <dgm:prSet presAssocID="{668674B8-7055-4F75-BA0F-8D9CBADF4D40}" presName="boxAndChildren" presStyleCnt="0"/>
      <dgm:spPr/>
    </dgm:pt>
    <dgm:pt modelId="{AAA878E5-161B-4A78-B678-1A37AC1971AC}" type="pres">
      <dgm:prSet presAssocID="{668674B8-7055-4F75-BA0F-8D9CBADF4D40}" presName="parentTextBox" presStyleLbl="node1" presStyleIdx="0" presStyleCnt="2"/>
      <dgm:spPr/>
      <dgm:t>
        <a:bodyPr/>
        <a:lstStyle/>
        <a:p>
          <a:endParaRPr lang="en-US"/>
        </a:p>
      </dgm:t>
    </dgm:pt>
    <dgm:pt modelId="{DD57A145-3336-4287-BF20-FFB2AB4BE3F7}" type="pres">
      <dgm:prSet presAssocID="{668674B8-7055-4F75-BA0F-8D9CBADF4D40}" presName="entireBox" presStyleLbl="node1" presStyleIdx="0" presStyleCnt="2"/>
      <dgm:spPr/>
      <dgm:t>
        <a:bodyPr/>
        <a:lstStyle/>
        <a:p>
          <a:endParaRPr lang="en-US"/>
        </a:p>
      </dgm:t>
    </dgm:pt>
    <dgm:pt modelId="{89082CF0-89A7-48BA-9D68-C3CD2A70B2CE}" type="pres">
      <dgm:prSet presAssocID="{668674B8-7055-4F75-BA0F-8D9CBADF4D40}" presName="descendantBox" presStyleCnt="0"/>
      <dgm:spPr/>
    </dgm:pt>
    <dgm:pt modelId="{EDB29E9E-3A28-4E73-B763-F1F5F1633603}" type="pres">
      <dgm:prSet presAssocID="{B4EA78D0-5027-44B7-B749-AFBB1F08A5BD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3F5FDE-42EB-498D-ABAC-45E75D020CF3}" type="pres">
      <dgm:prSet presAssocID="{4FEEE577-D25A-48B4-834C-2FF1F12CEC6F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83FE4D-61EF-4D52-8D03-267CD583682B}" type="pres">
      <dgm:prSet presAssocID="{46F39B2E-0FAB-460E-9A77-1D86FAE65D9B}" presName="childTextBox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A43424-290A-497A-8379-05A89892E045}" type="pres">
      <dgm:prSet presAssocID="{A86926AA-B63F-4804-B682-9574C8859C44}" presName="childTextBox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02060E-6B95-4AE7-9439-FBA032DF8E84}" type="pres">
      <dgm:prSet presAssocID="{70A326E2-ED47-4150-A7D9-B4312B84C9B0}" presName="sp" presStyleCnt="0"/>
      <dgm:spPr/>
    </dgm:pt>
    <dgm:pt modelId="{6511E4A8-6FA3-467F-9C35-A01EC355DEC0}" type="pres">
      <dgm:prSet presAssocID="{341D31FC-D97D-46D1-AF8D-84149FE63143}" presName="arrowAndChildren" presStyleCnt="0"/>
      <dgm:spPr/>
    </dgm:pt>
    <dgm:pt modelId="{8A1B021C-7ACE-4BFF-A4F9-63924FDA8BE5}" type="pres">
      <dgm:prSet presAssocID="{341D31FC-D97D-46D1-AF8D-84149FE63143}" presName="parentTextArrow" presStyleLbl="node1" presStyleIdx="0" presStyleCnt="2"/>
      <dgm:spPr/>
      <dgm:t>
        <a:bodyPr/>
        <a:lstStyle/>
        <a:p>
          <a:endParaRPr lang="en-US"/>
        </a:p>
      </dgm:t>
    </dgm:pt>
    <dgm:pt modelId="{A8F2A2BC-2EAF-4453-9156-493861BAEC9C}" type="pres">
      <dgm:prSet presAssocID="{341D31FC-D97D-46D1-AF8D-84149FE63143}" presName="arrow" presStyleLbl="node1" presStyleIdx="1" presStyleCnt="2"/>
      <dgm:spPr/>
      <dgm:t>
        <a:bodyPr/>
        <a:lstStyle/>
        <a:p>
          <a:endParaRPr lang="en-US"/>
        </a:p>
      </dgm:t>
    </dgm:pt>
    <dgm:pt modelId="{BA62372D-40DF-4E7A-9CC7-721658BD030F}" type="pres">
      <dgm:prSet presAssocID="{341D31FC-D97D-46D1-AF8D-84149FE63143}" presName="descendantArrow" presStyleCnt="0"/>
      <dgm:spPr/>
    </dgm:pt>
    <dgm:pt modelId="{1FF0244D-8540-46B9-9632-3F1604FE08AD}" type="pres">
      <dgm:prSet presAssocID="{EEA25B3D-5413-4CA5-BDE2-1CA45ADFF5AE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DE755-D28E-4668-8544-783B8D44E078}" type="pres">
      <dgm:prSet presAssocID="{A2146F4A-B6AA-4FED-9113-5286294828BC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BB79BC-44CD-48A9-A36D-A10AAA0AD33F}" type="presOf" srcId="{A2146F4A-B6AA-4FED-9113-5286294828BC}" destId="{53DDE755-D28E-4668-8544-783B8D44E078}" srcOrd="0" destOrd="0" presId="urn:microsoft.com/office/officeart/2005/8/layout/process4"/>
    <dgm:cxn modelId="{83111EFC-C804-4FD9-A494-39D2ED5ACD7B}" type="presOf" srcId="{668674B8-7055-4F75-BA0F-8D9CBADF4D40}" destId="{AAA878E5-161B-4A78-B678-1A37AC1971AC}" srcOrd="0" destOrd="0" presId="urn:microsoft.com/office/officeart/2005/8/layout/process4"/>
    <dgm:cxn modelId="{7F469F2A-314F-4680-A963-D4EDB6A8697C}" srcId="{341D31FC-D97D-46D1-AF8D-84149FE63143}" destId="{A2146F4A-B6AA-4FED-9113-5286294828BC}" srcOrd="1" destOrd="0" parTransId="{70DA83BC-533F-46EC-B94F-08FC22CC9EEB}" sibTransId="{E8D4951D-7803-4323-8A4D-A4C199645664}"/>
    <dgm:cxn modelId="{714E4D51-E11A-425D-8378-AE0956545B71}" type="presOf" srcId="{341D31FC-D97D-46D1-AF8D-84149FE63143}" destId="{8A1B021C-7ACE-4BFF-A4F9-63924FDA8BE5}" srcOrd="0" destOrd="0" presId="urn:microsoft.com/office/officeart/2005/8/layout/process4"/>
    <dgm:cxn modelId="{DAE906DB-6414-459B-8F66-86B5DA3632CC}" srcId="{B9FA702B-7C86-41F0-89F5-9E2D3DC05113}" destId="{341D31FC-D97D-46D1-AF8D-84149FE63143}" srcOrd="0" destOrd="0" parTransId="{762CC24D-39D8-4D97-9564-08E1F43542E6}" sibTransId="{70A326E2-ED47-4150-A7D9-B4312B84C9B0}"/>
    <dgm:cxn modelId="{E6758357-D442-4952-8C62-456684415032}" type="presOf" srcId="{668674B8-7055-4F75-BA0F-8D9CBADF4D40}" destId="{DD57A145-3336-4287-BF20-FFB2AB4BE3F7}" srcOrd="1" destOrd="0" presId="urn:microsoft.com/office/officeart/2005/8/layout/process4"/>
    <dgm:cxn modelId="{339BC9D8-F686-4748-8339-88F7D79ABAE1}" srcId="{B9FA702B-7C86-41F0-89F5-9E2D3DC05113}" destId="{668674B8-7055-4F75-BA0F-8D9CBADF4D40}" srcOrd="1" destOrd="0" parTransId="{42076F70-3C2D-4945-9686-F95DFB624C2E}" sibTransId="{EA0BC384-C883-45AC-A4EC-7AFDECEA2685}"/>
    <dgm:cxn modelId="{0EDB7088-208B-4473-AE55-B68AF4E01144}" srcId="{668674B8-7055-4F75-BA0F-8D9CBADF4D40}" destId="{B4EA78D0-5027-44B7-B749-AFBB1F08A5BD}" srcOrd="0" destOrd="0" parTransId="{AB56869E-ADA7-46E2-954B-98B98757F108}" sibTransId="{BA331667-9438-4411-A2B0-CB156B075DC7}"/>
    <dgm:cxn modelId="{BD1D79D7-EAA8-49EC-8168-4D42CCC78F66}" type="presOf" srcId="{B9FA702B-7C86-41F0-89F5-9E2D3DC05113}" destId="{196A144B-7F0A-4ADB-81E1-EB301DBF9486}" srcOrd="0" destOrd="0" presId="urn:microsoft.com/office/officeart/2005/8/layout/process4"/>
    <dgm:cxn modelId="{35377620-12A2-4E00-986C-4A6AF039345C}" srcId="{341D31FC-D97D-46D1-AF8D-84149FE63143}" destId="{EEA25B3D-5413-4CA5-BDE2-1CA45ADFF5AE}" srcOrd="0" destOrd="0" parTransId="{6CD3638B-1E8B-449E-AB7F-A6F12B20FC93}" sibTransId="{69D3297D-8477-4942-AD2C-31C7D7EFE4C7}"/>
    <dgm:cxn modelId="{783B76F4-7609-4A70-9A98-7277169C027A}" type="presOf" srcId="{B4EA78D0-5027-44B7-B749-AFBB1F08A5BD}" destId="{EDB29E9E-3A28-4E73-B763-F1F5F1633603}" srcOrd="0" destOrd="0" presId="urn:microsoft.com/office/officeart/2005/8/layout/process4"/>
    <dgm:cxn modelId="{DBA1C4BA-A7D3-450A-BE82-11E46A57D1E3}" type="presOf" srcId="{A86926AA-B63F-4804-B682-9574C8859C44}" destId="{B0A43424-290A-497A-8379-05A89892E045}" srcOrd="0" destOrd="0" presId="urn:microsoft.com/office/officeart/2005/8/layout/process4"/>
    <dgm:cxn modelId="{DC78E2F5-5242-4772-A31F-8B3733C01462}" srcId="{668674B8-7055-4F75-BA0F-8D9CBADF4D40}" destId="{A86926AA-B63F-4804-B682-9574C8859C44}" srcOrd="3" destOrd="0" parTransId="{16081C0C-E791-480C-B2C2-FE3540FAC3C8}" sibTransId="{6BD9CA64-803A-4F74-9CDA-91861047EC28}"/>
    <dgm:cxn modelId="{F1865B43-5372-4CDA-A9E2-EE8E8E114A41}" srcId="{668674B8-7055-4F75-BA0F-8D9CBADF4D40}" destId="{4FEEE577-D25A-48B4-834C-2FF1F12CEC6F}" srcOrd="1" destOrd="0" parTransId="{94A3AADB-058C-467E-83FB-52E1B7041359}" sibTransId="{0EFA2752-2D3C-474F-9FDA-7011281DF7C7}"/>
    <dgm:cxn modelId="{14A1AFBC-79AF-4A34-B70E-97EE3E1B3D08}" type="presOf" srcId="{341D31FC-D97D-46D1-AF8D-84149FE63143}" destId="{A8F2A2BC-2EAF-4453-9156-493861BAEC9C}" srcOrd="1" destOrd="0" presId="urn:microsoft.com/office/officeart/2005/8/layout/process4"/>
    <dgm:cxn modelId="{7EAC7993-0367-45CB-B81D-57CB301DB3F0}" type="presOf" srcId="{46F39B2E-0FAB-460E-9A77-1D86FAE65D9B}" destId="{4C83FE4D-61EF-4D52-8D03-267CD583682B}" srcOrd="0" destOrd="0" presId="urn:microsoft.com/office/officeart/2005/8/layout/process4"/>
    <dgm:cxn modelId="{5DEE1CAC-592E-4C58-AF75-4CF987E25A7A}" srcId="{668674B8-7055-4F75-BA0F-8D9CBADF4D40}" destId="{46F39B2E-0FAB-460E-9A77-1D86FAE65D9B}" srcOrd="2" destOrd="0" parTransId="{8E6B496A-66D7-4A0C-96E9-8F8EF6028281}" sibTransId="{A37DEB16-3BC5-4992-A263-DD37E86AD4D7}"/>
    <dgm:cxn modelId="{AF282006-231B-4F3F-B8E6-D18C6825896A}" type="presOf" srcId="{EEA25B3D-5413-4CA5-BDE2-1CA45ADFF5AE}" destId="{1FF0244D-8540-46B9-9632-3F1604FE08AD}" srcOrd="0" destOrd="0" presId="urn:microsoft.com/office/officeart/2005/8/layout/process4"/>
    <dgm:cxn modelId="{602097BC-765B-479B-BD03-90A2B1570418}" type="presOf" srcId="{4FEEE577-D25A-48B4-834C-2FF1F12CEC6F}" destId="{DB3F5FDE-42EB-498D-ABAC-45E75D020CF3}" srcOrd="0" destOrd="0" presId="urn:microsoft.com/office/officeart/2005/8/layout/process4"/>
    <dgm:cxn modelId="{0AC03B86-278E-4E78-9A65-8527A1D5741C}" type="presParOf" srcId="{196A144B-7F0A-4ADB-81E1-EB301DBF9486}" destId="{1F96436B-21E0-424B-B389-B0CFBF17561A}" srcOrd="0" destOrd="0" presId="urn:microsoft.com/office/officeart/2005/8/layout/process4"/>
    <dgm:cxn modelId="{8C3FAF97-A213-4781-B2A0-0B705935240C}" type="presParOf" srcId="{1F96436B-21E0-424B-B389-B0CFBF17561A}" destId="{AAA878E5-161B-4A78-B678-1A37AC1971AC}" srcOrd="0" destOrd="0" presId="urn:microsoft.com/office/officeart/2005/8/layout/process4"/>
    <dgm:cxn modelId="{7F7E707D-259B-4FA3-9CDF-BCD6526D75CD}" type="presParOf" srcId="{1F96436B-21E0-424B-B389-B0CFBF17561A}" destId="{DD57A145-3336-4287-BF20-FFB2AB4BE3F7}" srcOrd="1" destOrd="0" presId="urn:microsoft.com/office/officeart/2005/8/layout/process4"/>
    <dgm:cxn modelId="{B30A2EDE-CE5B-4362-923B-10E2BCF28851}" type="presParOf" srcId="{1F96436B-21E0-424B-B389-B0CFBF17561A}" destId="{89082CF0-89A7-48BA-9D68-C3CD2A70B2CE}" srcOrd="2" destOrd="0" presId="urn:microsoft.com/office/officeart/2005/8/layout/process4"/>
    <dgm:cxn modelId="{CAA79368-1FEE-4EBA-AB11-4086C3805A23}" type="presParOf" srcId="{89082CF0-89A7-48BA-9D68-C3CD2A70B2CE}" destId="{EDB29E9E-3A28-4E73-B763-F1F5F1633603}" srcOrd="0" destOrd="0" presId="urn:microsoft.com/office/officeart/2005/8/layout/process4"/>
    <dgm:cxn modelId="{B3486025-6758-4A37-BC13-1A7A6DFAD404}" type="presParOf" srcId="{89082CF0-89A7-48BA-9D68-C3CD2A70B2CE}" destId="{DB3F5FDE-42EB-498D-ABAC-45E75D020CF3}" srcOrd="1" destOrd="0" presId="urn:microsoft.com/office/officeart/2005/8/layout/process4"/>
    <dgm:cxn modelId="{B4008E22-8708-4C8E-8F27-424ED9BE4E19}" type="presParOf" srcId="{89082CF0-89A7-48BA-9D68-C3CD2A70B2CE}" destId="{4C83FE4D-61EF-4D52-8D03-267CD583682B}" srcOrd="2" destOrd="0" presId="urn:microsoft.com/office/officeart/2005/8/layout/process4"/>
    <dgm:cxn modelId="{48D6C5D3-98A7-4A51-9707-60E530CE9896}" type="presParOf" srcId="{89082CF0-89A7-48BA-9D68-C3CD2A70B2CE}" destId="{B0A43424-290A-497A-8379-05A89892E045}" srcOrd="3" destOrd="0" presId="urn:microsoft.com/office/officeart/2005/8/layout/process4"/>
    <dgm:cxn modelId="{0D5AEB96-A2D3-46C5-BBCD-2F959C352D01}" type="presParOf" srcId="{196A144B-7F0A-4ADB-81E1-EB301DBF9486}" destId="{6802060E-6B95-4AE7-9439-FBA032DF8E84}" srcOrd="1" destOrd="0" presId="urn:microsoft.com/office/officeart/2005/8/layout/process4"/>
    <dgm:cxn modelId="{F697F43A-4DB2-49EA-8888-E94B8E0F6B38}" type="presParOf" srcId="{196A144B-7F0A-4ADB-81E1-EB301DBF9486}" destId="{6511E4A8-6FA3-467F-9C35-A01EC355DEC0}" srcOrd="2" destOrd="0" presId="urn:microsoft.com/office/officeart/2005/8/layout/process4"/>
    <dgm:cxn modelId="{ADC86779-452D-4012-AF0B-73609508FE29}" type="presParOf" srcId="{6511E4A8-6FA3-467F-9C35-A01EC355DEC0}" destId="{8A1B021C-7ACE-4BFF-A4F9-63924FDA8BE5}" srcOrd="0" destOrd="0" presId="urn:microsoft.com/office/officeart/2005/8/layout/process4"/>
    <dgm:cxn modelId="{9A4691D1-255F-4745-A80F-530B8FEF12FA}" type="presParOf" srcId="{6511E4A8-6FA3-467F-9C35-A01EC355DEC0}" destId="{A8F2A2BC-2EAF-4453-9156-493861BAEC9C}" srcOrd="1" destOrd="0" presId="urn:microsoft.com/office/officeart/2005/8/layout/process4"/>
    <dgm:cxn modelId="{1AFA5EBE-6A0F-4FCE-AE95-E33EB87C3052}" type="presParOf" srcId="{6511E4A8-6FA3-467F-9C35-A01EC355DEC0}" destId="{BA62372D-40DF-4E7A-9CC7-721658BD030F}" srcOrd="2" destOrd="0" presId="urn:microsoft.com/office/officeart/2005/8/layout/process4"/>
    <dgm:cxn modelId="{15313969-91AB-4958-8963-7999AEC52245}" type="presParOf" srcId="{BA62372D-40DF-4E7A-9CC7-721658BD030F}" destId="{1FF0244D-8540-46B9-9632-3F1604FE08AD}" srcOrd="0" destOrd="0" presId="urn:microsoft.com/office/officeart/2005/8/layout/process4"/>
    <dgm:cxn modelId="{0D2FA762-ABB1-428A-B58C-C2B1EF030994}" type="presParOf" srcId="{BA62372D-40DF-4E7A-9CC7-721658BD030F}" destId="{53DDE755-D28E-4668-8544-783B8D44E078}" srcOrd="1" destOrd="0" presId="urn:microsoft.com/office/officeart/2005/8/layout/process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7022C3-86FB-4A03-AA62-1CF08B572BC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3FB5FA1-23E6-4164-8A89-AC8AA291B816}">
      <dgm:prSet phldrT="[Text]"/>
      <dgm:spPr/>
      <dgm:t>
        <a:bodyPr/>
        <a:lstStyle/>
        <a:p>
          <a:r>
            <a:rPr lang="en-US" dirty="0" err="1" smtClean="0"/>
            <a:t>Kepala</a:t>
          </a:r>
          <a:r>
            <a:rPr lang="en-US" dirty="0" smtClean="0"/>
            <a:t> </a:t>
          </a:r>
          <a:r>
            <a:rPr lang="en-US" dirty="0" err="1" smtClean="0"/>
            <a:t>Dinas</a:t>
          </a:r>
          <a:r>
            <a:rPr lang="en-US" dirty="0" smtClean="0"/>
            <a:t> </a:t>
          </a:r>
          <a:endParaRPr lang="en-US" dirty="0"/>
        </a:p>
      </dgm:t>
    </dgm:pt>
    <dgm:pt modelId="{AAF2EF41-3A3D-4AFA-AD1A-FEE617A29CE1}" type="parTrans" cxnId="{9448916D-67ED-4099-A607-58A7851113B0}">
      <dgm:prSet/>
      <dgm:spPr/>
      <dgm:t>
        <a:bodyPr/>
        <a:lstStyle/>
        <a:p>
          <a:endParaRPr lang="en-US"/>
        </a:p>
      </dgm:t>
    </dgm:pt>
    <dgm:pt modelId="{47885ED2-5286-4BE0-BB90-37783F109E59}" type="sibTrans" cxnId="{9448916D-67ED-4099-A607-58A7851113B0}">
      <dgm:prSet/>
      <dgm:spPr/>
      <dgm:t>
        <a:bodyPr/>
        <a:lstStyle/>
        <a:p>
          <a:endParaRPr lang="en-US"/>
        </a:p>
      </dgm:t>
    </dgm:pt>
    <dgm:pt modelId="{3AA6FD28-D217-4031-939F-1349F0CFCBA8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Tata </a:t>
          </a:r>
          <a:r>
            <a:rPr lang="en-US" dirty="0" err="1" smtClean="0"/>
            <a:t>Kelola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4CA54EE2-F48F-49B3-812C-9675EDCC4D73}" type="parTrans" cxnId="{B33BD8AE-F568-455B-AADB-DFFFFF104D4A}">
      <dgm:prSet/>
      <dgm:spPr/>
      <dgm:t>
        <a:bodyPr/>
        <a:lstStyle/>
        <a:p>
          <a:endParaRPr lang="en-US"/>
        </a:p>
      </dgm:t>
    </dgm:pt>
    <dgm:pt modelId="{0495CDEC-4C33-4B23-B3A2-80C38AB55669}" type="sibTrans" cxnId="{B33BD8AE-F568-455B-AADB-DFFFFF104D4A}">
      <dgm:prSet/>
      <dgm:spPr/>
      <dgm:t>
        <a:bodyPr/>
        <a:lstStyle/>
        <a:p>
          <a:endParaRPr lang="en-US"/>
        </a:p>
      </dgm:t>
    </dgm:pt>
    <dgm:pt modelId="{3B77B5FC-A61C-4EE1-BF99-6D0F6E66EFE8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Pengendallian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Penaatan</a:t>
          </a:r>
          <a:endParaRPr lang="en-US" dirty="0"/>
        </a:p>
      </dgm:t>
    </dgm:pt>
    <dgm:pt modelId="{56887C1C-506E-41C4-A26B-AC68B5661F02}" type="parTrans" cxnId="{91C52417-078D-4F71-A38C-8AC6F4E232CD}">
      <dgm:prSet/>
      <dgm:spPr/>
      <dgm:t>
        <a:bodyPr/>
        <a:lstStyle/>
        <a:p>
          <a:endParaRPr lang="en-US"/>
        </a:p>
      </dgm:t>
    </dgm:pt>
    <dgm:pt modelId="{31B65632-CA2A-42CC-9224-B2FDA2AA84D6}" type="sibTrans" cxnId="{91C52417-078D-4F71-A38C-8AC6F4E232CD}">
      <dgm:prSet/>
      <dgm:spPr/>
      <dgm:t>
        <a:bodyPr/>
        <a:lstStyle/>
        <a:p>
          <a:endParaRPr lang="en-US"/>
        </a:p>
      </dgm:t>
    </dgm:pt>
    <dgm:pt modelId="{EC7A3C65-9E25-4B5F-9802-35D471BFF159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Pemeliharaan,Pengelolaan</a:t>
          </a:r>
          <a:r>
            <a:rPr lang="en-US" dirty="0" smtClean="0"/>
            <a:t> </a:t>
          </a:r>
          <a:r>
            <a:rPr lang="en-US" dirty="0" err="1" smtClean="0"/>
            <a:t>Sampah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Peningkatan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LH</a:t>
          </a:r>
          <a:endParaRPr lang="en-US" dirty="0"/>
        </a:p>
      </dgm:t>
    </dgm:pt>
    <dgm:pt modelId="{3A16A78F-E5DE-4D82-AF55-27A8C783DE2F}" type="parTrans" cxnId="{43FFAE44-21C3-4E5F-AA22-879AEBCE5F5F}">
      <dgm:prSet/>
      <dgm:spPr/>
      <dgm:t>
        <a:bodyPr/>
        <a:lstStyle/>
        <a:p>
          <a:endParaRPr lang="en-US"/>
        </a:p>
      </dgm:t>
    </dgm:pt>
    <dgm:pt modelId="{454ABF4A-C760-42F9-82C1-7C80055DB120}" type="sibTrans" cxnId="{43FFAE44-21C3-4E5F-AA22-879AEBCE5F5F}">
      <dgm:prSet/>
      <dgm:spPr/>
      <dgm:t>
        <a:bodyPr/>
        <a:lstStyle/>
        <a:p>
          <a:endParaRPr lang="en-US"/>
        </a:p>
      </dgm:t>
    </dgm:pt>
    <dgm:pt modelId="{5732563A-189D-4AFB-A5A0-8459BF78BDCD}">
      <dgm:prSet/>
      <dgm:spPr/>
      <dgm:t>
        <a:bodyPr/>
        <a:lstStyle/>
        <a:p>
          <a:r>
            <a:rPr lang="en-US" dirty="0" smtClean="0"/>
            <a:t>UPT </a:t>
          </a:r>
          <a:r>
            <a:rPr lang="en-US" dirty="0" err="1" smtClean="0"/>
            <a:t>Laboratorium</a:t>
          </a:r>
          <a:endParaRPr lang="en-US" dirty="0"/>
        </a:p>
      </dgm:t>
    </dgm:pt>
    <dgm:pt modelId="{B57A6EEF-E46F-43CB-8629-2156F73D7FDD}" type="parTrans" cxnId="{9EF2FF2A-CC1E-404C-8FB9-9B19367C8600}">
      <dgm:prSet/>
      <dgm:spPr/>
      <dgm:t>
        <a:bodyPr/>
        <a:lstStyle/>
        <a:p>
          <a:endParaRPr lang="en-US"/>
        </a:p>
      </dgm:t>
    </dgm:pt>
    <dgm:pt modelId="{521CD55C-96F0-4BCF-9BBE-D08D3AEDFD9C}" type="sibTrans" cxnId="{9EF2FF2A-CC1E-404C-8FB9-9B19367C8600}">
      <dgm:prSet/>
      <dgm:spPr/>
      <dgm:t>
        <a:bodyPr/>
        <a:lstStyle/>
        <a:p>
          <a:endParaRPr lang="en-US"/>
        </a:p>
      </dgm:t>
    </dgm:pt>
    <dgm:pt modelId="{CC039D40-CB5B-4C5F-A3DE-C11B40BF0DCD}">
      <dgm:prSet/>
      <dgm:spPr/>
      <dgm:t>
        <a:bodyPr/>
        <a:lstStyle/>
        <a:p>
          <a:r>
            <a:rPr lang="en-US" dirty="0" err="1" smtClean="0"/>
            <a:t>Sekretariat</a:t>
          </a:r>
          <a:endParaRPr lang="en-US" dirty="0"/>
        </a:p>
      </dgm:t>
    </dgm:pt>
    <dgm:pt modelId="{7C026670-F86B-4C11-93EF-E1DBAD9FD4C7}" type="parTrans" cxnId="{0C2031C7-508B-4F94-AD16-E988B48F1059}">
      <dgm:prSet/>
      <dgm:spPr/>
      <dgm:t>
        <a:bodyPr/>
        <a:lstStyle/>
        <a:p>
          <a:endParaRPr lang="en-US"/>
        </a:p>
      </dgm:t>
    </dgm:pt>
    <dgm:pt modelId="{075855F3-9174-4455-9FA0-32625EC888AA}" type="sibTrans" cxnId="{0C2031C7-508B-4F94-AD16-E988B48F1059}">
      <dgm:prSet/>
      <dgm:spPr/>
      <dgm:t>
        <a:bodyPr/>
        <a:lstStyle/>
        <a:p>
          <a:endParaRPr lang="en-US"/>
        </a:p>
      </dgm:t>
    </dgm:pt>
    <dgm:pt modelId="{08D7FC06-F756-4BF4-84DA-8E35C7E73686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1429BA14-8F8A-4A94-B3F8-8CC90CF497E5}" type="parTrans" cxnId="{43577D5C-442E-44EB-9706-D4CA771BBF96}">
      <dgm:prSet/>
      <dgm:spPr/>
      <dgm:t>
        <a:bodyPr/>
        <a:lstStyle/>
        <a:p>
          <a:endParaRPr lang="en-US"/>
        </a:p>
      </dgm:t>
    </dgm:pt>
    <dgm:pt modelId="{93CBAECB-DC6B-45CF-8E9B-EEB3388F586E}" type="sibTrans" cxnId="{43577D5C-442E-44EB-9706-D4CA771BBF96}">
      <dgm:prSet/>
      <dgm:spPr/>
      <dgm:t>
        <a:bodyPr/>
        <a:lstStyle/>
        <a:p>
          <a:endParaRPr lang="en-US"/>
        </a:p>
      </dgm:t>
    </dgm:pt>
    <dgm:pt modelId="{584C6674-3591-4191-BA7F-AC79F8189673}">
      <dgm:prSet/>
      <dgm:spPr/>
      <dgm:t>
        <a:bodyPr/>
        <a:lstStyle/>
        <a:p>
          <a:r>
            <a:rPr lang="id-ID" dirty="0" smtClean="0"/>
            <a:t>Program Penunjang Urusan Pemerintahan Daerah </a:t>
          </a:r>
          <a:endParaRPr lang="en-US" dirty="0"/>
        </a:p>
      </dgm:t>
    </dgm:pt>
    <dgm:pt modelId="{7D3B3595-148F-46E8-942F-A94B67F2EA99}" type="parTrans" cxnId="{5E942CB3-B703-48D6-A6C0-03FE3AA7A908}">
      <dgm:prSet/>
      <dgm:spPr/>
      <dgm:t>
        <a:bodyPr/>
        <a:lstStyle/>
        <a:p>
          <a:endParaRPr lang="en-US"/>
        </a:p>
      </dgm:t>
    </dgm:pt>
    <dgm:pt modelId="{5CE3CE74-8C0B-4BD6-9BCF-A6163783E43A}" type="sibTrans" cxnId="{5E942CB3-B703-48D6-A6C0-03FE3AA7A908}">
      <dgm:prSet/>
      <dgm:spPr/>
      <dgm:t>
        <a:bodyPr/>
        <a:lstStyle/>
        <a:p>
          <a:endParaRPr lang="en-US"/>
        </a:p>
      </dgm:t>
    </dgm:pt>
    <dgm:pt modelId="{6FC19329-3773-4DE6-BBA9-DC355A3D5A7B}">
      <dgm:prSet/>
      <dgm:spPr/>
      <dgm:t>
        <a:bodyPr/>
        <a:lstStyle/>
        <a:p>
          <a:r>
            <a:rPr lang="en-US" dirty="0" smtClean="0"/>
            <a:t>2 Program</a:t>
          </a:r>
          <a:endParaRPr lang="en-US" dirty="0"/>
        </a:p>
      </dgm:t>
    </dgm:pt>
    <dgm:pt modelId="{8156BE80-AE25-44E4-88C3-F71384FF93E2}" type="parTrans" cxnId="{8416E826-0022-4755-B861-AE2FDAD1FD36}">
      <dgm:prSet/>
      <dgm:spPr/>
      <dgm:t>
        <a:bodyPr/>
        <a:lstStyle/>
        <a:p>
          <a:endParaRPr lang="en-US"/>
        </a:p>
      </dgm:t>
    </dgm:pt>
    <dgm:pt modelId="{CA7D6C71-16EE-4A1B-AB8D-71A7542ABC35}" type="sibTrans" cxnId="{8416E826-0022-4755-B861-AE2FDAD1FD36}">
      <dgm:prSet/>
      <dgm:spPr/>
      <dgm:t>
        <a:bodyPr/>
        <a:lstStyle/>
        <a:p>
          <a:endParaRPr lang="en-US"/>
        </a:p>
      </dgm:t>
    </dgm:pt>
    <dgm:pt modelId="{BE3C673F-A3E5-4B40-BE22-A097242F5DD0}">
      <dgm:prSet/>
      <dgm:spPr/>
      <dgm:t>
        <a:bodyPr/>
        <a:lstStyle/>
        <a:p>
          <a:r>
            <a:rPr lang="id-ID" dirty="0" smtClean="0"/>
            <a:t>Program </a:t>
          </a:r>
          <a:r>
            <a:rPr lang="en-US" dirty="0" err="1" smtClean="0"/>
            <a:t>Perencanaan</a:t>
          </a:r>
          <a:r>
            <a:rPr lang="en-US" dirty="0" smtClean="0"/>
            <a:t> </a:t>
          </a:r>
          <a:r>
            <a:rPr lang="id-ID" dirty="0" smtClean="0"/>
            <a:t>Lingkungan Hidup</a:t>
          </a:r>
          <a:endParaRPr lang="en-US" dirty="0"/>
        </a:p>
      </dgm:t>
    </dgm:pt>
    <dgm:pt modelId="{30F49C6B-6D11-4D40-95AB-A1D370BDBE24}" type="parTrans" cxnId="{BEA431C0-14AE-4242-BF1C-012D7DB64815}">
      <dgm:prSet/>
      <dgm:spPr/>
      <dgm:t>
        <a:bodyPr/>
        <a:lstStyle/>
        <a:p>
          <a:endParaRPr lang="en-US"/>
        </a:p>
      </dgm:t>
    </dgm:pt>
    <dgm:pt modelId="{80E2452E-1142-4CF0-9AF4-FAD1F1F4AACA}" type="sibTrans" cxnId="{BEA431C0-14AE-4242-BF1C-012D7DB64815}">
      <dgm:prSet/>
      <dgm:spPr/>
      <dgm:t>
        <a:bodyPr/>
        <a:lstStyle/>
        <a:p>
          <a:endParaRPr lang="en-US"/>
        </a:p>
      </dgm:t>
    </dgm:pt>
    <dgm:pt modelId="{C7911A19-611B-4331-A142-0DA66D362E6C}">
      <dgm:prSet/>
      <dgm:spPr/>
      <dgm:t>
        <a:bodyPr/>
        <a:lstStyle/>
        <a:p>
          <a:pPr rtl="0"/>
          <a:r>
            <a:rPr lang="id-ID" dirty="0" smtClean="0"/>
            <a:t>Program </a:t>
          </a:r>
          <a:r>
            <a:rPr lang="en-US" dirty="0" smtClean="0"/>
            <a:t> </a:t>
          </a:r>
          <a:r>
            <a:rPr lang="en-US" dirty="0" err="1" smtClean="0"/>
            <a:t>Pembinaan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Pengawasan</a:t>
          </a:r>
          <a:r>
            <a:rPr lang="en-US" dirty="0" smtClean="0"/>
            <a:t> </a:t>
          </a:r>
          <a:r>
            <a:rPr lang="en-US" dirty="0" err="1" smtClean="0"/>
            <a:t>terhadap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Perlindungan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r>
            <a:rPr lang="en-US" dirty="0" smtClean="0"/>
            <a:t> (PPLH)</a:t>
          </a:r>
          <a:endParaRPr lang="en-US" dirty="0"/>
        </a:p>
      </dgm:t>
    </dgm:pt>
    <dgm:pt modelId="{63FF752E-22F2-4D1E-8D1C-62CD9F9F60A6}" type="parTrans" cxnId="{4AFB7D3F-8E74-4239-BF95-4AF146797734}">
      <dgm:prSet/>
      <dgm:spPr/>
      <dgm:t>
        <a:bodyPr/>
        <a:lstStyle/>
        <a:p>
          <a:endParaRPr lang="en-US"/>
        </a:p>
      </dgm:t>
    </dgm:pt>
    <dgm:pt modelId="{34F04C9E-1E86-439C-9A0F-5E92B17E84B5}" type="sibTrans" cxnId="{4AFB7D3F-8E74-4239-BF95-4AF146797734}">
      <dgm:prSet/>
      <dgm:spPr/>
      <dgm:t>
        <a:bodyPr/>
        <a:lstStyle/>
        <a:p>
          <a:endParaRPr lang="en-US"/>
        </a:p>
      </dgm:t>
    </dgm:pt>
    <dgm:pt modelId="{B3D4A8D2-E615-4F85-9DE9-8728452AC40F}">
      <dgm:prSet/>
      <dgm:spPr/>
      <dgm:t>
        <a:bodyPr/>
        <a:lstStyle/>
        <a:p>
          <a:r>
            <a:rPr lang="en-US" dirty="0" smtClean="0"/>
            <a:t>1 Program</a:t>
          </a:r>
          <a:endParaRPr lang="en-US" dirty="0"/>
        </a:p>
      </dgm:t>
    </dgm:pt>
    <dgm:pt modelId="{37496FDF-EF2B-409C-9CE9-3DE78049D66C}" type="parTrans" cxnId="{69787F7E-0775-44DD-966E-EAD3C6992179}">
      <dgm:prSet/>
      <dgm:spPr/>
      <dgm:t>
        <a:bodyPr/>
        <a:lstStyle/>
        <a:p>
          <a:endParaRPr lang="en-US"/>
        </a:p>
      </dgm:t>
    </dgm:pt>
    <dgm:pt modelId="{5EE5B14D-0B33-47B6-9BA2-FC291B6D3A2E}" type="sibTrans" cxnId="{69787F7E-0775-44DD-966E-EAD3C6992179}">
      <dgm:prSet/>
      <dgm:spPr/>
      <dgm:t>
        <a:bodyPr/>
        <a:lstStyle/>
        <a:p>
          <a:endParaRPr lang="en-US"/>
        </a:p>
      </dgm:t>
    </dgm:pt>
    <dgm:pt modelId="{48F2C3CB-6ECD-4A56-B0EB-6BD0771ED4CF}">
      <dgm:prSet/>
      <dgm:spPr/>
      <dgm:t>
        <a:bodyPr/>
        <a:lstStyle/>
        <a:p>
          <a:r>
            <a:rPr lang="id-ID" dirty="0" smtClean="0"/>
            <a:t>Program Pengendalian Pencemaran dan/atau Kerusakan Lingkungan Hidup </a:t>
          </a:r>
          <a:endParaRPr lang="en-US" dirty="0"/>
        </a:p>
      </dgm:t>
    </dgm:pt>
    <dgm:pt modelId="{728F49C0-238B-414A-B90E-E683F8D4E6F7}" type="parTrans" cxnId="{C65EB5EF-8217-4C7C-80AB-6180EE5D3D73}">
      <dgm:prSet/>
      <dgm:spPr/>
      <dgm:t>
        <a:bodyPr/>
        <a:lstStyle/>
        <a:p>
          <a:endParaRPr lang="en-US"/>
        </a:p>
      </dgm:t>
    </dgm:pt>
    <dgm:pt modelId="{2ACB0AC9-9968-4291-BB26-D60C90F20F9B}" type="sibTrans" cxnId="{C65EB5EF-8217-4C7C-80AB-6180EE5D3D73}">
      <dgm:prSet/>
      <dgm:spPr/>
      <dgm:t>
        <a:bodyPr/>
        <a:lstStyle/>
        <a:p>
          <a:endParaRPr lang="en-US"/>
        </a:p>
      </dgm:t>
    </dgm:pt>
    <dgm:pt modelId="{7C9340BD-8445-4D83-B9A9-07C8F70B2A8C}">
      <dgm:prSet/>
      <dgm:spPr/>
      <dgm:t>
        <a:bodyPr/>
        <a:lstStyle/>
        <a:p>
          <a:r>
            <a:rPr lang="en-US" dirty="0" smtClean="0"/>
            <a:t>3 Program</a:t>
          </a:r>
          <a:endParaRPr lang="en-US" dirty="0"/>
        </a:p>
      </dgm:t>
    </dgm:pt>
    <dgm:pt modelId="{69B98D2C-7C6E-4374-A4AC-06C431466AD1}" type="parTrans" cxnId="{7A31DEF9-B4FC-4DBA-9171-E2E2D360F3C3}">
      <dgm:prSet/>
      <dgm:spPr/>
      <dgm:t>
        <a:bodyPr/>
        <a:lstStyle/>
        <a:p>
          <a:endParaRPr lang="en-US"/>
        </a:p>
      </dgm:t>
    </dgm:pt>
    <dgm:pt modelId="{CEB40D18-E126-4E43-88B5-C60FDF679F30}" type="sibTrans" cxnId="{7A31DEF9-B4FC-4DBA-9171-E2E2D360F3C3}">
      <dgm:prSet/>
      <dgm:spPr/>
      <dgm:t>
        <a:bodyPr/>
        <a:lstStyle/>
        <a:p>
          <a:endParaRPr lang="en-US"/>
        </a:p>
      </dgm:t>
    </dgm:pt>
    <dgm:pt modelId="{290D0843-3150-41C7-91A4-EC0A14430B4E}">
      <dgm:prSet/>
      <dgm:spPr/>
      <dgm:t>
        <a:bodyPr/>
        <a:lstStyle/>
        <a:p>
          <a:r>
            <a:rPr lang="id-ID" dirty="0" smtClean="0"/>
            <a:t>Program Pengendalian Pencemaran dan/atau Kerusakan Lingkungan Hidup </a:t>
          </a:r>
          <a:endParaRPr lang="en-US" dirty="0"/>
        </a:p>
      </dgm:t>
    </dgm:pt>
    <dgm:pt modelId="{3E14B78D-8376-4E38-BB7E-2F0192898317}" type="parTrans" cxnId="{CFDBB913-CA14-40EF-B266-A121CE4556BB}">
      <dgm:prSet/>
      <dgm:spPr/>
      <dgm:t>
        <a:bodyPr/>
        <a:lstStyle/>
        <a:p>
          <a:endParaRPr lang="en-US"/>
        </a:p>
      </dgm:t>
    </dgm:pt>
    <dgm:pt modelId="{15639896-A6EC-4D15-A9BA-CD7BA98B530D}" type="sibTrans" cxnId="{CFDBB913-CA14-40EF-B266-A121CE4556BB}">
      <dgm:prSet/>
      <dgm:spPr/>
      <dgm:t>
        <a:bodyPr/>
        <a:lstStyle/>
        <a:p>
          <a:endParaRPr lang="en-US"/>
        </a:p>
      </dgm:t>
    </dgm:pt>
    <dgm:pt modelId="{9F7EF3E0-8774-426B-81DD-0E1060EFF8E3}">
      <dgm:prSet/>
      <dgm:spPr/>
      <dgm:t>
        <a:bodyPr/>
        <a:lstStyle/>
        <a:p>
          <a:pPr rtl="0"/>
          <a:r>
            <a:rPr lang="id-ID" dirty="0" smtClean="0"/>
            <a:t>Program </a:t>
          </a:r>
          <a:r>
            <a:rPr lang="en-US" dirty="0" smtClean="0"/>
            <a:t> </a:t>
          </a:r>
          <a:r>
            <a:rPr lang="en-US" dirty="0" err="1" smtClean="0"/>
            <a:t>Pembinaan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Pengawasan</a:t>
          </a:r>
          <a:r>
            <a:rPr lang="en-US" dirty="0" smtClean="0"/>
            <a:t> </a:t>
          </a:r>
          <a:r>
            <a:rPr lang="en-US" dirty="0" err="1" smtClean="0"/>
            <a:t>terhadap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Perlindungan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r>
            <a:rPr lang="en-US" dirty="0" smtClean="0"/>
            <a:t> (PPLH)</a:t>
          </a:r>
          <a:endParaRPr lang="en-US" dirty="0"/>
        </a:p>
      </dgm:t>
    </dgm:pt>
    <dgm:pt modelId="{B6E6AA17-D4CB-47FF-8E7B-6D05BB3F1BC3}" type="parTrans" cxnId="{33DF5498-20CA-408D-9DFC-986AE234E3C1}">
      <dgm:prSet/>
      <dgm:spPr/>
      <dgm:t>
        <a:bodyPr/>
        <a:lstStyle/>
        <a:p>
          <a:endParaRPr lang="en-US"/>
        </a:p>
      </dgm:t>
    </dgm:pt>
    <dgm:pt modelId="{A1191C7D-ECD2-4612-8B29-797A50748704}" type="sibTrans" cxnId="{33DF5498-20CA-408D-9DFC-986AE234E3C1}">
      <dgm:prSet/>
      <dgm:spPr/>
      <dgm:t>
        <a:bodyPr/>
        <a:lstStyle/>
        <a:p>
          <a:endParaRPr lang="en-US"/>
        </a:p>
      </dgm:t>
    </dgm:pt>
    <dgm:pt modelId="{B74CB3E6-FC64-4DDC-A5D6-E3D4EA609D92}">
      <dgm:prSet/>
      <dgm:spPr/>
      <dgm:t>
        <a:bodyPr/>
        <a:lstStyle/>
        <a:p>
          <a:r>
            <a:rPr lang="en-US" dirty="0" smtClean="0"/>
            <a:t>2 Program</a:t>
          </a:r>
          <a:endParaRPr lang="en-US" dirty="0"/>
        </a:p>
      </dgm:t>
    </dgm:pt>
    <dgm:pt modelId="{48D35F20-8671-48C1-96D3-89A0B47EF375}" type="parTrans" cxnId="{5678094A-671A-4CC9-9A96-2DC0CFA25E20}">
      <dgm:prSet/>
      <dgm:spPr/>
      <dgm:t>
        <a:bodyPr/>
        <a:lstStyle/>
        <a:p>
          <a:endParaRPr lang="en-US"/>
        </a:p>
      </dgm:t>
    </dgm:pt>
    <dgm:pt modelId="{D737A556-A463-4C24-BC8B-65A5AACB878C}" type="sibTrans" cxnId="{5678094A-671A-4CC9-9A96-2DC0CFA25E20}">
      <dgm:prSet/>
      <dgm:spPr/>
      <dgm:t>
        <a:bodyPr/>
        <a:lstStyle/>
        <a:p>
          <a:endParaRPr lang="en-US"/>
        </a:p>
      </dgm:t>
    </dgm:pt>
    <dgm:pt modelId="{4886464D-BB96-426E-B5FC-55CAC4466199}">
      <dgm:prSet/>
      <dgm:spPr/>
      <dgm:t>
        <a:bodyPr/>
        <a:lstStyle/>
        <a:p>
          <a:r>
            <a:rPr lang="id-ID" dirty="0" smtClean="0"/>
            <a:t>Program Peningkatan Pendidikan Pelatihan dan Penyuluhan Lingkungan Hidup untuk Masyarakat </a:t>
          </a:r>
          <a:endParaRPr lang="en-US" dirty="0"/>
        </a:p>
      </dgm:t>
    </dgm:pt>
    <dgm:pt modelId="{6BC6E9C9-7A69-4350-B439-1772A4238CCA}" type="parTrans" cxnId="{6789D27A-46A5-43A7-A781-081C00C0A6D8}">
      <dgm:prSet/>
      <dgm:spPr/>
      <dgm:t>
        <a:bodyPr/>
        <a:lstStyle/>
        <a:p>
          <a:endParaRPr lang="en-US"/>
        </a:p>
      </dgm:t>
    </dgm:pt>
    <dgm:pt modelId="{DBFDD4E7-C2DA-4109-A19D-AB5709AC17BD}" type="sibTrans" cxnId="{6789D27A-46A5-43A7-A781-081C00C0A6D8}">
      <dgm:prSet/>
      <dgm:spPr/>
      <dgm:t>
        <a:bodyPr/>
        <a:lstStyle/>
        <a:p>
          <a:endParaRPr lang="en-US"/>
        </a:p>
      </dgm:t>
    </dgm:pt>
    <dgm:pt modelId="{70235362-0834-42BC-BB4E-F471FC2EBE32}">
      <dgm:prSet/>
      <dgm:spPr/>
      <dgm:t>
        <a:bodyPr/>
        <a:lstStyle/>
        <a:p>
          <a:r>
            <a:rPr lang="id-ID" dirty="0" smtClean="0"/>
            <a:t>Program Penghargaan Lingkungan Hidup Untuk Masyarakat</a:t>
          </a:r>
          <a:endParaRPr lang="en-US" dirty="0"/>
        </a:p>
      </dgm:t>
    </dgm:pt>
    <dgm:pt modelId="{D861FABE-FF6B-4AB4-BE06-0CAF6BCE814C}" type="parTrans" cxnId="{30DD0E33-DA45-41CB-93C4-903B34BE02AD}">
      <dgm:prSet/>
      <dgm:spPr/>
      <dgm:t>
        <a:bodyPr/>
        <a:lstStyle/>
        <a:p>
          <a:endParaRPr lang="en-US"/>
        </a:p>
      </dgm:t>
    </dgm:pt>
    <dgm:pt modelId="{82508AA8-10FD-4A17-B4B5-587EA88E39AB}" type="sibTrans" cxnId="{30DD0E33-DA45-41CB-93C4-903B34BE02AD}">
      <dgm:prSet/>
      <dgm:spPr/>
      <dgm:t>
        <a:bodyPr/>
        <a:lstStyle/>
        <a:p>
          <a:endParaRPr lang="en-US"/>
        </a:p>
      </dgm:t>
    </dgm:pt>
    <dgm:pt modelId="{6C8BCA84-4E34-4C71-86C9-6B9005503DE8}">
      <dgm:prSet/>
      <dgm:spPr/>
      <dgm:t>
        <a:bodyPr/>
        <a:lstStyle/>
        <a:p>
          <a:r>
            <a:rPr lang="sv-SE" dirty="0" smtClean="0"/>
            <a:t>Program Penanganan Pengaduan Lingkungan Hidup</a:t>
          </a:r>
          <a:endParaRPr lang="en-US" dirty="0"/>
        </a:p>
      </dgm:t>
    </dgm:pt>
    <dgm:pt modelId="{E8C9CA45-4AEE-406C-BEB7-3982884C2711}" type="parTrans" cxnId="{534DEE21-8F82-47D9-83F7-964BBC89CF6E}">
      <dgm:prSet/>
      <dgm:spPr/>
      <dgm:t>
        <a:bodyPr/>
        <a:lstStyle/>
        <a:p>
          <a:endParaRPr lang="en-US"/>
        </a:p>
      </dgm:t>
    </dgm:pt>
    <dgm:pt modelId="{8CAB2055-24A1-47ED-8D9A-5FB362F19807}" type="sibTrans" cxnId="{534DEE21-8F82-47D9-83F7-964BBC89CF6E}">
      <dgm:prSet/>
      <dgm:spPr/>
      <dgm:t>
        <a:bodyPr/>
        <a:lstStyle/>
        <a:p>
          <a:endParaRPr lang="en-US"/>
        </a:p>
      </dgm:t>
    </dgm:pt>
    <dgm:pt modelId="{3824670C-E6C9-4E35-B95F-A86C63BB36F4}" type="pres">
      <dgm:prSet presAssocID="{207022C3-86FB-4A03-AA62-1CF08B572BC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EA5BE08-C787-41EE-9767-017F9A681122}" type="pres">
      <dgm:prSet presAssocID="{73FB5FA1-23E6-4164-8A89-AC8AA291B816}" presName="hierRoot1" presStyleCnt="0">
        <dgm:presLayoutVars>
          <dgm:hierBranch val="init"/>
        </dgm:presLayoutVars>
      </dgm:prSet>
      <dgm:spPr/>
    </dgm:pt>
    <dgm:pt modelId="{6AA0EFF0-0AA3-435A-AA9F-598CAF685809}" type="pres">
      <dgm:prSet presAssocID="{73FB5FA1-23E6-4164-8A89-AC8AA291B816}" presName="rootComposite1" presStyleCnt="0"/>
      <dgm:spPr/>
    </dgm:pt>
    <dgm:pt modelId="{28DDBF41-3D4A-4214-860A-145A5DB4874E}" type="pres">
      <dgm:prSet presAssocID="{73FB5FA1-23E6-4164-8A89-AC8AA291B816}" presName="rootText1" presStyleLbl="node0" presStyleIdx="0" presStyleCnt="1" custScaleY="485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41F06B-0376-4F18-B8CC-F4CA3CA40A5C}" type="pres">
      <dgm:prSet presAssocID="{73FB5FA1-23E6-4164-8A89-AC8AA291B81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07ABCA8-0A9F-4460-8E14-AB8EECD03436}" type="pres">
      <dgm:prSet presAssocID="{73FB5FA1-23E6-4164-8A89-AC8AA291B816}" presName="hierChild2" presStyleCnt="0"/>
      <dgm:spPr/>
    </dgm:pt>
    <dgm:pt modelId="{B4578B33-B37C-477F-9675-E46ECC86A3DC}" type="pres">
      <dgm:prSet presAssocID="{7C026670-F86B-4C11-93EF-E1DBAD9FD4C7}" presName="Name37" presStyleLbl="parChTrans1D2" presStyleIdx="0" presStyleCnt="5"/>
      <dgm:spPr/>
      <dgm:t>
        <a:bodyPr/>
        <a:lstStyle/>
        <a:p>
          <a:endParaRPr lang="en-US"/>
        </a:p>
      </dgm:t>
    </dgm:pt>
    <dgm:pt modelId="{3485ECF8-31D9-4814-9263-B4268607AC12}" type="pres">
      <dgm:prSet presAssocID="{CC039D40-CB5B-4C5F-A3DE-C11B40BF0DCD}" presName="hierRoot2" presStyleCnt="0">
        <dgm:presLayoutVars>
          <dgm:hierBranch val="init"/>
        </dgm:presLayoutVars>
      </dgm:prSet>
      <dgm:spPr/>
    </dgm:pt>
    <dgm:pt modelId="{B414CED8-D68B-46A4-A0F6-7B27386A0572}" type="pres">
      <dgm:prSet presAssocID="{CC039D40-CB5B-4C5F-A3DE-C11B40BF0DCD}" presName="rootComposite" presStyleCnt="0"/>
      <dgm:spPr/>
    </dgm:pt>
    <dgm:pt modelId="{D82B8D9C-ED7E-42AC-A06F-7918A21A84B6}" type="pres">
      <dgm:prSet presAssocID="{CC039D40-CB5B-4C5F-A3DE-C11B40BF0DCD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501229-7174-4625-9975-DF840C53DC75}" type="pres">
      <dgm:prSet presAssocID="{CC039D40-CB5B-4C5F-A3DE-C11B40BF0DCD}" presName="rootConnector" presStyleLbl="node2" presStyleIdx="0" presStyleCnt="5"/>
      <dgm:spPr/>
      <dgm:t>
        <a:bodyPr/>
        <a:lstStyle/>
        <a:p>
          <a:endParaRPr lang="en-US"/>
        </a:p>
      </dgm:t>
    </dgm:pt>
    <dgm:pt modelId="{AF39342E-CFA3-4360-93AC-6244E6AAB287}" type="pres">
      <dgm:prSet presAssocID="{CC039D40-CB5B-4C5F-A3DE-C11B40BF0DCD}" presName="hierChild4" presStyleCnt="0"/>
      <dgm:spPr/>
    </dgm:pt>
    <dgm:pt modelId="{02194012-0CA6-4E61-919B-0BACACC84C13}" type="pres">
      <dgm:prSet presAssocID="{1429BA14-8F8A-4A94-B3F8-8CC90CF497E5}" presName="Name37" presStyleLbl="parChTrans1D3" presStyleIdx="0" presStyleCnt="14"/>
      <dgm:spPr/>
      <dgm:t>
        <a:bodyPr/>
        <a:lstStyle/>
        <a:p>
          <a:endParaRPr lang="en-US"/>
        </a:p>
      </dgm:t>
    </dgm:pt>
    <dgm:pt modelId="{FFF93EDE-449B-4DC3-BFEE-E132B4A87829}" type="pres">
      <dgm:prSet presAssocID="{08D7FC06-F756-4BF4-84DA-8E35C7E73686}" presName="hierRoot2" presStyleCnt="0">
        <dgm:presLayoutVars>
          <dgm:hierBranch val="init"/>
        </dgm:presLayoutVars>
      </dgm:prSet>
      <dgm:spPr/>
    </dgm:pt>
    <dgm:pt modelId="{34820D90-AEA5-4478-8BB2-1F5936F01DEA}" type="pres">
      <dgm:prSet presAssocID="{08D7FC06-F756-4BF4-84DA-8E35C7E73686}" presName="rootComposite" presStyleCnt="0"/>
      <dgm:spPr/>
    </dgm:pt>
    <dgm:pt modelId="{C993973D-94C3-4F6B-9887-909CA3754975}" type="pres">
      <dgm:prSet presAssocID="{08D7FC06-F756-4BF4-84DA-8E35C7E73686}" presName="rootText" presStyleLbl="node3" presStyleIdx="0" presStyleCnt="14" custScaleY="534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747D25-DA2F-4B5B-854C-51078AB4FA9B}" type="pres">
      <dgm:prSet presAssocID="{08D7FC06-F756-4BF4-84DA-8E35C7E73686}" presName="rootConnector" presStyleLbl="node3" presStyleIdx="0" presStyleCnt="14"/>
      <dgm:spPr/>
      <dgm:t>
        <a:bodyPr/>
        <a:lstStyle/>
        <a:p>
          <a:endParaRPr lang="en-US"/>
        </a:p>
      </dgm:t>
    </dgm:pt>
    <dgm:pt modelId="{41F61FD1-1E8F-4CE7-BD3E-84177695ECFB}" type="pres">
      <dgm:prSet presAssocID="{08D7FC06-F756-4BF4-84DA-8E35C7E73686}" presName="hierChild4" presStyleCnt="0"/>
      <dgm:spPr/>
    </dgm:pt>
    <dgm:pt modelId="{ACE3832C-9756-494E-9B9A-A5ABD21345FD}" type="pres">
      <dgm:prSet presAssocID="{08D7FC06-F756-4BF4-84DA-8E35C7E73686}" presName="hierChild5" presStyleCnt="0"/>
      <dgm:spPr/>
    </dgm:pt>
    <dgm:pt modelId="{734C3086-7255-4C08-87F6-6DD40D58ACD5}" type="pres">
      <dgm:prSet presAssocID="{7D3B3595-148F-46E8-942F-A94B67F2EA99}" presName="Name37" presStyleLbl="parChTrans1D3" presStyleIdx="1" presStyleCnt="14"/>
      <dgm:spPr/>
      <dgm:t>
        <a:bodyPr/>
        <a:lstStyle/>
        <a:p>
          <a:endParaRPr lang="en-US"/>
        </a:p>
      </dgm:t>
    </dgm:pt>
    <dgm:pt modelId="{B9C9469C-9468-463D-A20B-1F9B4E8E0AEA}" type="pres">
      <dgm:prSet presAssocID="{584C6674-3591-4191-BA7F-AC79F8189673}" presName="hierRoot2" presStyleCnt="0">
        <dgm:presLayoutVars>
          <dgm:hierBranch val="init"/>
        </dgm:presLayoutVars>
      </dgm:prSet>
      <dgm:spPr/>
    </dgm:pt>
    <dgm:pt modelId="{A7AA47F5-59E2-4912-AFE0-6AA35E54215B}" type="pres">
      <dgm:prSet presAssocID="{584C6674-3591-4191-BA7F-AC79F8189673}" presName="rootComposite" presStyleCnt="0"/>
      <dgm:spPr/>
    </dgm:pt>
    <dgm:pt modelId="{40F3225C-C07C-4274-AF28-3FCBEEBED055}" type="pres">
      <dgm:prSet presAssocID="{584C6674-3591-4191-BA7F-AC79F8189673}" presName="rootText" presStyleLbl="node3" presStyleIdx="1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8232AF-8863-409C-A312-E9F5F963F493}" type="pres">
      <dgm:prSet presAssocID="{584C6674-3591-4191-BA7F-AC79F8189673}" presName="rootConnector" presStyleLbl="node3" presStyleIdx="1" presStyleCnt="14"/>
      <dgm:spPr/>
      <dgm:t>
        <a:bodyPr/>
        <a:lstStyle/>
        <a:p>
          <a:endParaRPr lang="en-US"/>
        </a:p>
      </dgm:t>
    </dgm:pt>
    <dgm:pt modelId="{6A9C08A3-D643-43B7-88AD-5DFE66CB9EAC}" type="pres">
      <dgm:prSet presAssocID="{584C6674-3591-4191-BA7F-AC79F8189673}" presName="hierChild4" presStyleCnt="0"/>
      <dgm:spPr/>
    </dgm:pt>
    <dgm:pt modelId="{155ECD82-0B6D-4E2F-B13B-98072E7D8F7D}" type="pres">
      <dgm:prSet presAssocID="{584C6674-3591-4191-BA7F-AC79F8189673}" presName="hierChild5" presStyleCnt="0"/>
      <dgm:spPr/>
    </dgm:pt>
    <dgm:pt modelId="{B46B1A84-5D3E-4E3E-98E8-DB6BD1997A22}" type="pres">
      <dgm:prSet presAssocID="{CC039D40-CB5B-4C5F-A3DE-C11B40BF0DCD}" presName="hierChild5" presStyleCnt="0"/>
      <dgm:spPr/>
    </dgm:pt>
    <dgm:pt modelId="{FB4D5D37-FCDF-4044-8E2C-7F6FA62D8FEA}" type="pres">
      <dgm:prSet presAssocID="{4CA54EE2-F48F-49B3-812C-9675EDCC4D73}" presName="Name37" presStyleLbl="parChTrans1D2" presStyleIdx="1" presStyleCnt="5"/>
      <dgm:spPr/>
      <dgm:t>
        <a:bodyPr/>
        <a:lstStyle/>
        <a:p>
          <a:endParaRPr lang="en-US"/>
        </a:p>
      </dgm:t>
    </dgm:pt>
    <dgm:pt modelId="{586E70E3-71B1-445B-A544-3969D5788C8A}" type="pres">
      <dgm:prSet presAssocID="{3AA6FD28-D217-4031-939F-1349F0CFCBA8}" presName="hierRoot2" presStyleCnt="0">
        <dgm:presLayoutVars>
          <dgm:hierBranch val="init"/>
        </dgm:presLayoutVars>
      </dgm:prSet>
      <dgm:spPr/>
    </dgm:pt>
    <dgm:pt modelId="{F91F58F9-320C-45CD-BA7B-BC3A76619848}" type="pres">
      <dgm:prSet presAssocID="{3AA6FD28-D217-4031-939F-1349F0CFCBA8}" presName="rootComposite" presStyleCnt="0"/>
      <dgm:spPr/>
    </dgm:pt>
    <dgm:pt modelId="{872082E1-7819-48D6-9327-68C11448FA5E}" type="pres">
      <dgm:prSet presAssocID="{3AA6FD28-D217-4031-939F-1349F0CFCBA8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C1CB40-9278-41CC-ADC5-AFD7F374FFA7}" type="pres">
      <dgm:prSet presAssocID="{3AA6FD28-D217-4031-939F-1349F0CFCBA8}" presName="rootConnector" presStyleLbl="node2" presStyleIdx="1" presStyleCnt="5"/>
      <dgm:spPr/>
      <dgm:t>
        <a:bodyPr/>
        <a:lstStyle/>
        <a:p>
          <a:endParaRPr lang="en-US"/>
        </a:p>
      </dgm:t>
    </dgm:pt>
    <dgm:pt modelId="{8263C078-74A6-4717-986B-7117A5E63E66}" type="pres">
      <dgm:prSet presAssocID="{3AA6FD28-D217-4031-939F-1349F0CFCBA8}" presName="hierChild4" presStyleCnt="0"/>
      <dgm:spPr/>
    </dgm:pt>
    <dgm:pt modelId="{918A23CA-229E-445B-AE16-A9631B6920C8}" type="pres">
      <dgm:prSet presAssocID="{8156BE80-AE25-44E4-88C3-F71384FF93E2}" presName="Name37" presStyleLbl="parChTrans1D3" presStyleIdx="2" presStyleCnt="14"/>
      <dgm:spPr/>
      <dgm:t>
        <a:bodyPr/>
        <a:lstStyle/>
        <a:p>
          <a:endParaRPr lang="en-US"/>
        </a:p>
      </dgm:t>
    </dgm:pt>
    <dgm:pt modelId="{787C0F0B-D4C2-4DB0-B373-661D1CDC7CA9}" type="pres">
      <dgm:prSet presAssocID="{6FC19329-3773-4DE6-BBA9-DC355A3D5A7B}" presName="hierRoot2" presStyleCnt="0">
        <dgm:presLayoutVars>
          <dgm:hierBranch val="init"/>
        </dgm:presLayoutVars>
      </dgm:prSet>
      <dgm:spPr/>
    </dgm:pt>
    <dgm:pt modelId="{A4569058-B3B2-4D3C-929E-61F9D2191D45}" type="pres">
      <dgm:prSet presAssocID="{6FC19329-3773-4DE6-BBA9-DC355A3D5A7B}" presName="rootComposite" presStyleCnt="0"/>
      <dgm:spPr/>
    </dgm:pt>
    <dgm:pt modelId="{2A1D759D-6CAE-4A79-850C-233279E2F7AC}" type="pres">
      <dgm:prSet presAssocID="{6FC19329-3773-4DE6-BBA9-DC355A3D5A7B}" presName="rootText" presStyleLbl="node3" presStyleIdx="2" presStyleCnt="14" custScaleY="534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0D8FAA-3D77-4934-BB85-FE60F327CA97}" type="pres">
      <dgm:prSet presAssocID="{6FC19329-3773-4DE6-BBA9-DC355A3D5A7B}" presName="rootConnector" presStyleLbl="node3" presStyleIdx="2" presStyleCnt="14"/>
      <dgm:spPr/>
      <dgm:t>
        <a:bodyPr/>
        <a:lstStyle/>
        <a:p>
          <a:endParaRPr lang="en-US"/>
        </a:p>
      </dgm:t>
    </dgm:pt>
    <dgm:pt modelId="{07BB9BC8-654C-4CA6-BAE1-38A67F00697F}" type="pres">
      <dgm:prSet presAssocID="{6FC19329-3773-4DE6-BBA9-DC355A3D5A7B}" presName="hierChild4" presStyleCnt="0"/>
      <dgm:spPr/>
    </dgm:pt>
    <dgm:pt modelId="{AE3933E4-CA75-486E-81FC-92D89EB4A3A0}" type="pres">
      <dgm:prSet presAssocID="{6FC19329-3773-4DE6-BBA9-DC355A3D5A7B}" presName="hierChild5" presStyleCnt="0"/>
      <dgm:spPr/>
    </dgm:pt>
    <dgm:pt modelId="{B06ED5DE-EEDA-4028-9174-EECC928BDEB0}" type="pres">
      <dgm:prSet presAssocID="{30F49C6B-6D11-4D40-95AB-A1D370BDBE24}" presName="Name37" presStyleLbl="parChTrans1D3" presStyleIdx="3" presStyleCnt="14"/>
      <dgm:spPr/>
      <dgm:t>
        <a:bodyPr/>
        <a:lstStyle/>
        <a:p>
          <a:endParaRPr lang="en-US"/>
        </a:p>
      </dgm:t>
    </dgm:pt>
    <dgm:pt modelId="{5AE25C71-6A5F-4471-9261-110E822E4C4E}" type="pres">
      <dgm:prSet presAssocID="{BE3C673F-A3E5-4B40-BE22-A097242F5DD0}" presName="hierRoot2" presStyleCnt="0">
        <dgm:presLayoutVars>
          <dgm:hierBranch val="init"/>
        </dgm:presLayoutVars>
      </dgm:prSet>
      <dgm:spPr/>
    </dgm:pt>
    <dgm:pt modelId="{90C30B4E-D87E-4C45-8896-5EA25564A9F3}" type="pres">
      <dgm:prSet presAssocID="{BE3C673F-A3E5-4B40-BE22-A097242F5DD0}" presName="rootComposite" presStyleCnt="0"/>
      <dgm:spPr/>
    </dgm:pt>
    <dgm:pt modelId="{F664B081-FD7E-4826-BA95-D2E5EB75D5C2}" type="pres">
      <dgm:prSet presAssocID="{BE3C673F-A3E5-4B40-BE22-A097242F5DD0}" presName="rootText" presStyleLbl="node3" presStyleIdx="3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AD1190-1D7D-460F-BFFF-7563BAA324D2}" type="pres">
      <dgm:prSet presAssocID="{BE3C673F-A3E5-4B40-BE22-A097242F5DD0}" presName="rootConnector" presStyleLbl="node3" presStyleIdx="3" presStyleCnt="14"/>
      <dgm:spPr/>
      <dgm:t>
        <a:bodyPr/>
        <a:lstStyle/>
        <a:p>
          <a:endParaRPr lang="en-US"/>
        </a:p>
      </dgm:t>
    </dgm:pt>
    <dgm:pt modelId="{88152266-5A69-4EDE-BDBC-0E5C6FBA91DE}" type="pres">
      <dgm:prSet presAssocID="{BE3C673F-A3E5-4B40-BE22-A097242F5DD0}" presName="hierChild4" presStyleCnt="0"/>
      <dgm:spPr/>
    </dgm:pt>
    <dgm:pt modelId="{83A20DB8-5722-4C38-803C-41B1FC9E17E4}" type="pres">
      <dgm:prSet presAssocID="{BE3C673F-A3E5-4B40-BE22-A097242F5DD0}" presName="hierChild5" presStyleCnt="0"/>
      <dgm:spPr/>
    </dgm:pt>
    <dgm:pt modelId="{35F38AA5-091C-4306-A77D-ADF12767C474}" type="pres">
      <dgm:prSet presAssocID="{63FF752E-22F2-4D1E-8D1C-62CD9F9F60A6}" presName="Name37" presStyleLbl="parChTrans1D3" presStyleIdx="4" presStyleCnt="14"/>
      <dgm:spPr/>
      <dgm:t>
        <a:bodyPr/>
        <a:lstStyle/>
        <a:p>
          <a:endParaRPr lang="en-US"/>
        </a:p>
      </dgm:t>
    </dgm:pt>
    <dgm:pt modelId="{4C7CA3CD-2C29-4EA2-BB51-52746FF6073B}" type="pres">
      <dgm:prSet presAssocID="{C7911A19-611B-4331-A142-0DA66D362E6C}" presName="hierRoot2" presStyleCnt="0">
        <dgm:presLayoutVars>
          <dgm:hierBranch val="init"/>
        </dgm:presLayoutVars>
      </dgm:prSet>
      <dgm:spPr/>
    </dgm:pt>
    <dgm:pt modelId="{57D9C187-F9FE-4E99-B5DF-27C74B7A92E9}" type="pres">
      <dgm:prSet presAssocID="{C7911A19-611B-4331-A142-0DA66D362E6C}" presName="rootComposite" presStyleCnt="0"/>
      <dgm:spPr/>
    </dgm:pt>
    <dgm:pt modelId="{E17278EF-19EE-4DF1-9D5B-15E37D562D93}" type="pres">
      <dgm:prSet presAssocID="{C7911A19-611B-4331-A142-0DA66D362E6C}" presName="rootText" presStyleLbl="node3" presStyleIdx="4" presStyleCnt="14" custScaleX="120044" custScaleY="1309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77DA1E-CC03-4C36-AEA5-D23506494AB4}" type="pres">
      <dgm:prSet presAssocID="{C7911A19-611B-4331-A142-0DA66D362E6C}" presName="rootConnector" presStyleLbl="node3" presStyleIdx="4" presStyleCnt="14"/>
      <dgm:spPr/>
      <dgm:t>
        <a:bodyPr/>
        <a:lstStyle/>
        <a:p>
          <a:endParaRPr lang="en-US"/>
        </a:p>
      </dgm:t>
    </dgm:pt>
    <dgm:pt modelId="{00E785BD-A606-477F-AF2D-702141443A8A}" type="pres">
      <dgm:prSet presAssocID="{C7911A19-611B-4331-A142-0DA66D362E6C}" presName="hierChild4" presStyleCnt="0"/>
      <dgm:spPr/>
    </dgm:pt>
    <dgm:pt modelId="{59799192-C475-430D-8E48-99AD754A9893}" type="pres">
      <dgm:prSet presAssocID="{C7911A19-611B-4331-A142-0DA66D362E6C}" presName="hierChild5" presStyleCnt="0"/>
      <dgm:spPr/>
    </dgm:pt>
    <dgm:pt modelId="{CA9271E1-466E-4654-9910-9DC30282AE91}" type="pres">
      <dgm:prSet presAssocID="{3AA6FD28-D217-4031-939F-1349F0CFCBA8}" presName="hierChild5" presStyleCnt="0"/>
      <dgm:spPr/>
    </dgm:pt>
    <dgm:pt modelId="{2162736D-12EF-4DD4-831B-5101CE7CE32A}" type="pres">
      <dgm:prSet presAssocID="{56887C1C-506E-41C4-A26B-AC68B5661F02}" presName="Name37" presStyleLbl="parChTrans1D2" presStyleIdx="2" presStyleCnt="5"/>
      <dgm:spPr/>
      <dgm:t>
        <a:bodyPr/>
        <a:lstStyle/>
        <a:p>
          <a:endParaRPr lang="en-US"/>
        </a:p>
      </dgm:t>
    </dgm:pt>
    <dgm:pt modelId="{1D4DD9E1-00F5-4D73-BD02-246F8BEBAEAF}" type="pres">
      <dgm:prSet presAssocID="{3B77B5FC-A61C-4EE1-BF99-6D0F6E66EFE8}" presName="hierRoot2" presStyleCnt="0">
        <dgm:presLayoutVars>
          <dgm:hierBranch val="init"/>
        </dgm:presLayoutVars>
      </dgm:prSet>
      <dgm:spPr/>
    </dgm:pt>
    <dgm:pt modelId="{890F5DFD-5411-4614-B9BA-12F00FA1CA24}" type="pres">
      <dgm:prSet presAssocID="{3B77B5FC-A61C-4EE1-BF99-6D0F6E66EFE8}" presName="rootComposite" presStyleCnt="0"/>
      <dgm:spPr/>
    </dgm:pt>
    <dgm:pt modelId="{67A47A13-7948-4110-B610-9B90B80E7872}" type="pres">
      <dgm:prSet presAssocID="{3B77B5FC-A61C-4EE1-BF99-6D0F6E66EFE8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47408E-A38A-455E-82C2-0176DD64B008}" type="pres">
      <dgm:prSet presAssocID="{3B77B5FC-A61C-4EE1-BF99-6D0F6E66EFE8}" presName="rootConnector" presStyleLbl="node2" presStyleIdx="2" presStyleCnt="5"/>
      <dgm:spPr/>
      <dgm:t>
        <a:bodyPr/>
        <a:lstStyle/>
        <a:p>
          <a:endParaRPr lang="en-US"/>
        </a:p>
      </dgm:t>
    </dgm:pt>
    <dgm:pt modelId="{B9D42DF3-F045-4C3B-8068-A406DC7A6159}" type="pres">
      <dgm:prSet presAssocID="{3B77B5FC-A61C-4EE1-BF99-6D0F6E66EFE8}" presName="hierChild4" presStyleCnt="0"/>
      <dgm:spPr/>
    </dgm:pt>
    <dgm:pt modelId="{FB8CC535-2295-4EBB-96A5-A27186FFA51E}" type="pres">
      <dgm:prSet presAssocID="{69B98D2C-7C6E-4374-A4AC-06C431466AD1}" presName="Name37" presStyleLbl="parChTrans1D3" presStyleIdx="5" presStyleCnt="14"/>
      <dgm:spPr/>
      <dgm:t>
        <a:bodyPr/>
        <a:lstStyle/>
        <a:p>
          <a:endParaRPr lang="en-US"/>
        </a:p>
      </dgm:t>
    </dgm:pt>
    <dgm:pt modelId="{9F30C64B-8214-46D3-BA43-448513781AB5}" type="pres">
      <dgm:prSet presAssocID="{7C9340BD-8445-4D83-B9A9-07C8F70B2A8C}" presName="hierRoot2" presStyleCnt="0">
        <dgm:presLayoutVars>
          <dgm:hierBranch val="init"/>
        </dgm:presLayoutVars>
      </dgm:prSet>
      <dgm:spPr/>
    </dgm:pt>
    <dgm:pt modelId="{E8FFF678-179F-441B-9F06-3B0B85722C19}" type="pres">
      <dgm:prSet presAssocID="{7C9340BD-8445-4D83-B9A9-07C8F70B2A8C}" presName="rootComposite" presStyleCnt="0"/>
      <dgm:spPr/>
    </dgm:pt>
    <dgm:pt modelId="{FE09A3DD-8857-4F18-924A-4F210DBBB02E}" type="pres">
      <dgm:prSet presAssocID="{7C9340BD-8445-4D83-B9A9-07C8F70B2A8C}" presName="rootText" presStyleLbl="node3" presStyleIdx="5" presStyleCnt="14" custScaleY="500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12C66F-6CC4-4FC7-8F53-6B3A576DCFA4}" type="pres">
      <dgm:prSet presAssocID="{7C9340BD-8445-4D83-B9A9-07C8F70B2A8C}" presName="rootConnector" presStyleLbl="node3" presStyleIdx="5" presStyleCnt="14"/>
      <dgm:spPr/>
      <dgm:t>
        <a:bodyPr/>
        <a:lstStyle/>
        <a:p>
          <a:endParaRPr lang="en-US"/>
        </a:p>
      </dgm:t>
    </dgm:pt>
    <dgm:pt modelId="{74D33EAF-5434-4862-BA9C-930F36226BA8}" type="pres">
      <dgm:prSet presAssocID="{7C9340BD-8445-4D83-B9A9-07C8F70B2A8C}" presName="hierChild4" presStyleCnt="0"/>
      <dgm:spPr/>
    </dgm:pt>
    <dgm:pt modelId="{35BC145A-CEC0-4FFC-9FC4-D7CA80F05573}" type="pres">
      <dgm:prSet presAssocID="{7C9340BD-8445-4D83-B9A9-07C8F70B2A8C}" presName="hierChild5" presStyleCnt="0"/>
      <dgm:spPr/>
    </dgm:pt>
    <dgm:pt modelId="{D533DA7B-5CD8-4E9C-B951-CFC906E41B38}" type="pres">
      <dgm:prSet presAssocID="{3E14B78D-8376-4E38-BB7E-2F0192898317}" presName="Name37" presStyleLbl="parChTrans1D3" presStyleIdx="6" presStyleCnt="14"/>
      <dgm:spPr/>
      <dgm:t>
        <a:bodyPr/>
        <a:lstStyle/>
        <a:p>
          <a:endParaRPr lang="en-US"/>
        </a:p>
      </dgm:t>
    </dgm:pt>
    <dgm:pt modelId="{321E1163-FEE1-4ECB-95F6-1F01C7A6CBD5}" type="pres">
      <dgm:prSet presAssocID="{290D0843-3150-41C7-91A4-EC0A14430B4E}" presName="hierRoot2" presStyleCnt="0">
        <dgm:presLayoutVars>
          <dgm:hierBranch val="init"/>
        </dgm:presLayoutVars>
      </dgm:prSet>
      <dgm:spPr/>
    </dgm:pt>
    <dgm:pt modelId="{E849D73B-45DE-4241-8697-5EE52837A436}" type="pres">
      <dgm:prSet presAssocID="{290D0843-3150-41C7-91A4-EC0A14430B4E}" presName="rootComposite" presStyleCnt="0"/>
      <dgm:spPr/>
    </dgm:pt>
    <dgm:pt modelId="{163D6D9C-2BFE-4E71-8AAB-219FA7C950AD}" type="pres">
      <dgm:prSet presAssocID="{290D0843-3150-41C7-91A4-EC0A14430B4E}" presName="rootText" presStyleLbl="node3" presStyleIdx="6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5B1B75-BDD0-4FE2-9401-56631385B0D1}" type="pres">
      <dgm:prSet presAssocID="{290D0843-3150-41C7-91A4-EC0A14430B4E}" presName="rootConnector" presStyleLbl="node3" presStyleIdx="6" presStyleCnt="14"/>
      <dgm:spPr/>
      <dgm:t>
        <a:bodyPr/>
        <a:lstStyle/>
        <a:p>
          <a:endParaRPr lang="en-US"/>
        </a:p>
      </dgm:t>
    </dgm:pt>
    <dgm:pt modelId="{6CF09096-D98D-444F-8E54-5FFB56066043}" type="pres">
      <dgm:prSet presAssocID="{290D0843-3150-41C7-91A4-EC0A14430B4E}" presName="hierChild4" presStyleCnt="0"/>
      <dgm:spPr/>
    </dgm:pt>
    <dgm:pt modelId="{334FA8D6-22F3-490E-9E2E-3E57B0AF864B}" type="pres">
      <dgm:prSet presAssocID="{290D0843-3150-41C7-91A4-EC0A14430B4E}" presName="hierChild5" presStyleCnt="0"/>
      <dgm:spPr/>
    </dgm:pt>
    <dgm:pt modelId="{20AA2DEC-9CC8-46FB-A69B-F9DF7E072304}" type="pres">
      <dgm:prSet presAssocID="{B6E6AA17-D4CB-47FF-8E7B-6D05BB3F1BC3}" presName="Name37" presStyleLbl="parChTrans1D3" presStyleIdx="7" presStyleCnt="14"/>
      <dgm:spPr/>
      <dgm:t>
        <a:bodyPr/>
        <a:lstStyle/>
        <a:p>
          <a:endParaRPr lang="en-US"/>
        </a:p>
      </dgm:t>
    </dgm:pt>
    <dgm:pt modelId="{A6C45C90-E6A3-4A8E-AD81-916BFFC96102}" type="pres">
      <dgm:prSet presAssocID="{9F7EF3E0-8774-426B-81DD-0E1060EFF8E3}" presName="hierRoot2" presStyleCnt="0">
        <dgm:presLayoutVars>
          <dgm:hierBranch val="init"/>
        </dgm:presLayoutVars>
      </dgm:prSet>
      <dgm:spPr/>
    </dgm:pt>
    <dgm:pt modelId="{76A88FF5-619E-4023-8CB4-EDDE8EFABE76}" type="pres">
      <dgm:prSet presAssocID="{9F7EF3E0-8774-426B-81DD-0E1060EFF8E3}" presName="rootComposite" presStyleCnt="0"/>
      <dgm:spPr/>
    </dgm:pt>
    <dgm:pt modelId="{CC25FA6B-304A-4033-A716-2EAF04F52821}" type="pres">
      <dgm:prSet presAssocID="{9F7EF3E0-8774-426B-81DD-0E1060EFF8E3}" presName="rootText" presStyleLbl="node3" presStyleIdx="7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F1E7F2-0702-4FAE-9947-C77D175563DC}" type="pres">
      <dgm:prSet presAssocID="{9F7EF3E0-8774-426B-81DD-0E1060EFF8E3}" presName="rootConnector" presStyleLbl="node3" presStyleIdx="7" presStyleCnt="14"/>
      <dgm:spPr/>
      <dgm:t>
        <a:bodyPr/>
        <a:lstStyle/>
        <a:p>
          <a:endParaRPr lang="en-US"/>
        </a:p>
      </dgm:t>
    </dgm:pt>
    <dgm:pt modelId="{F788F0F7-D61A-4B3C-B171-228D80EB59B9}" type="pres">
      <dgm:prSet presAssocID="{9F7EF3E0-8774-426B-81DD-0E1060EFF8E3}" presName="hierChild4" presStyleCnt="0"/>
      <dgm:spPr/>
    </dgm:pt>
    <dgm:pt modelId="{EACCF5DD-2BA5-4DC9-ACF5-A8CD63CA585D}" type="pres">
      <dgm:prSet presAssocID="{9F7EF3E0-8774-426B-81DD-0E1060EFF8E3}" presName="hierChild5" presStyleCnt="0"/>
      <dgm:spPr/>
    </dgm:pt>
    <dgm:pt modelId="{AEB64FF9-8F34-4070-A955-E267263249EE}" type="pres">
      <dgm:prSet presAssocID="{E8C9CA45-4AEE-406C-BEB7-3982884C2711}" presName="Name37" presStyleLbl="parChTrans1D3" presStyleIdx="8" presStyleCnt="14"/>
      <dgm:spPr/>
      <dgm:t>
        <a:bodyPr/>
        <a:lstStyle/>
        <a:p>
          <a:endParaRPr lang="en-US"/>
        </a:p>
      </dgm:t>
    </dgm:pt>
    <dgm:pt modelId="{25D9558D-4EA5-4110-8087-D29FE4821068}" type="pres">
      <dgm:prSet presAssocID="{6C8BCA84-4E34-4C71-86C9-6B9005503DE8}" presName="hierRoot2" presStyleCnt="0">
        <dgm:presLayoutVars>
          <dgm:hierBranch val="init"/>
        </dgm:presLayoutVars>
      </dgm:prSet>
      <dgm:spPr/>
    </dgm:pt>
    <dgm:pt modelId="{531D1646-CB13-44A2-BD4C-58B1EC5EB289}" type="pres">
      <dgm:prSet presAssocID="{6C8BCA84-4E34-4C71-86C9-6B9005503DE8}" presName="rootComposite" presStyleCnt="0"/>
      <dgm:spPr/>
    </dgm:pt>
    <dgm:pt modelId="{2D0CBBD0-3F39-405C-85ED-A4B7CA213E24}" type="pres">
      <dgm:prSet presAssocID="{6C8BCA84-4E34-4C71-86C9-6B9005503DE8}" presName="rootText" presStyleLbl="node3" presStyleIdx="8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AEA6D4-033D-4F35-858D-2568B38B4703}" type="pres">
      <dgm:prSet presAssocID="{6C8BCA84-4E34-4C71-86C9-6B9005503DE8}" presName="rootConnector" presStyleLbl="node3" presStyleIdx="8" presStyleCnt="14"/>
      <dgm:spPr/>
      <dgm:t>
        <a:bodyPr/>
        <a:lstStyle/>
        <a:p>
          <a:endParaRPr lang="en-US"/>
        </a:p>
      </dgm:t>
    </dgm:pt>
    <dgm:pt modelId="{2077F37C-72C4-446C-99E8-909AE6518919}" type="pres">
      <dgm:prSet presAssocID="{6C8BCA84-4E34-4C71-86C9-6B9005503DE8}" presName="hierChild4" presStyleCnt="0"/>
      <dgm:spPr/>
    </dgm:pt>
    <dgm:pt modelId="{6C213FCA-DB6D-4617-802C-25B9CA1C4E46}" type="pres">
      <dgm:prSet presAssocID="{6C8BCA84-4E34-4C71-86C9-6B9005503DE8}" presName="hierChild5" presStyleCnt="0"/>
      <dgm:spPr/>
    </dgm:pt>
    <dgm:pt modelId="{F81DEE6F-3E0D-4DD4-9BA4-D234D2D9106E}" type="pres">
      <dgm:prSet presAssocID="{3B77B5FC-A61C-4EE1-BF99-6D0F6E66EFE8}" presName="hierChild5" presStyleCnt="0"/>
      <dgm:spPr/>
    </dgm:pt>
    <dgm:pt modelId="{5383926B-95A9-4DFC-A5CF-5BC67EB1049D}" type="pres">
      <dgm:prSet presAssocID="{3A16A78F-E5DE-4D82-AF55-27A8C783DE2F}" presName="Name37" presStyleLbl="parChTrans1D2" presStyleIdx="3" presStyleCnt="5"/>
      <dgm:spPr/>
      <dgm:t>
        <a:bodyPr/>
        <a:lstStyle/>
        <a:p>
          <a:endParaRPr lang="en-US"/>
        </a:p>
      </dgm:t>
    </dgm:pt>
    <dgm:pt modelId="{ACDF1161-9C5D-47DE-B440-105C15A07C62}" type="pres">
      <dgm:prSet presAssocID="{EC7A3C65-9E25-4B5F-9802-35D471BFF159}" presName="hierRoot2" presStyleCnt="0">
        <dgm:presLayoutVars>
          <dgm:hierBranch val="init"/>
        </dgm:presLayoutVars>
      </dgm:prSet>
      <dgm:spPr/>
    </dgm:pt>
    <dgm:pt modelId="{B0722C01-A72C-4043-B324-9F4D00B9D631}" type="pres">
      <dgm:prSet presAssocID="{EC7A3C65-9E25-4B5F-9802-35D471BFF159}" presName="rootComposite" presStyleCnt="0"/>
      <dgm:spPr/>
    </dgm:pt>
    <dgm:pt modelId="{90790FCB-C529-41AB-987E-1F94F56C7FC4}" type="pres">
      <dgm:prSet presAssocID="{EC7A3C65-9E25-4B5F-9802-35D471BFF159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AD07D7-4D82-49A8-B18C-1BEBD99290C7}" type="pres">
      <dgm:prSet presAssocID="{EC7A3C65-9E25-4B5F-9802-35D471BFF159}" presName="rootConnector" presStyleLbl="node2" presStyleIdx="3" presStyleCnt="5"/>
      <dgm:spPr/>
      <dgm:t>
        <a:bodyPr/>
        <a:lstStyle/>
        <a:p>
          <a:endParaRPr lang="en-US"/>
        </a:p>
      </dgm:t>
    </dgm:pt>
    <dgm:pt modelId="{A7B11DDC-3A39-4F4F-BAEF-69EA49F7D273}" type="pres">
      <dgm:prSet presAssocID="{EC7A3C65-9E25-4B5F-9802-35D471BFF159}" presName="hierChild4" presStyleCnt="0"/>
      <dgm:spPr/>
    </dgm:pt>
    <dgm:pt modelId="{6FF80CE6-D7CD-463C-8C80-ECCD2EBE1557}" type="pres">
      <dgm:prSet presAssocID="{48D35F20-8671-48C1-96D3-89A0B47EF375}" presName="Name37" presStyleLbl="parChTrans1D3" presStyleIdx="9" presStyleCnt="14"/>
      <dgm:spPr/>
      <dgm:t>
        <a:bodyPr/>
        <a:lstStyle/>
        <a:p>
          <a:endParaRPr lang="en-US"/>
        </a:p>
      </dgm:t>
    </dgm:pt>
    <dgm:pt modelId="{DD378BFB-56E7-4C6D-A224-9D5AF388C37D}" type="pres">
      <dgm:prSet presAssocID="{B74CB3E6-FC64-4DDC-A5D6-E3D4EA609D92}" presName="hierRoot2" presStyleCnt="0">
        <dgm:presLayoutVars>
          <dgm:hierBranch val="init"/>
        </dgm:presLayoutVars>
      </dgm:prSet>
      <dgm:spPr/>
    </dgm:pt>
    <dgm:pt modelId="{3156AE24-97F7-4477-829E-3D2AF831D73A}" type="pres">
      <dgm:prSet presAssocID="{B74CB3E6-FC64-4DDC-A5D6-E3D4EA609D92}" presName="rootComposite" presStyleCnt="0"/>
      <dgm:spPr/>
    </dgm:pt>
    <dgm:pt modelId="{AE592FDB-0CCB-4D83-A81F-514FBFA12483}" type="pres">
      <dgm:prSet presAssocID="{B74CB3E6-FC64-4DDC-A5D6-E3D4EA609D92}" presName="rootText" presStyleLbl="node3" presStyleIdx="9" presStyleCnt="14" custScaleY="545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B5D45D-2B6B-4919-AF4D-701A3B7DF2DE}" type="pres">
      <dgm:prSet presAssocID="{B74CB3E6-FC64-4DDC-A5D6-E3D4EA609D92}" presName="rootConnector" presStyleLbl="node3" presStyleIdx="9" presStyleCnt="14"/>
      <dgm:spPr/>
      <dgm:t>
        <a:bodyPr/>
        <a:lstStyle/>
        <a:p>
          <a:endParaRPr lang="en-US"/>
        </a:p>
      </dgm:t>
    </dgm:pt>
    <dgm:pt modelId="{865BC8B2-BE85-4F5F-ABE5-9E51E4EBEDDC}" type="pres">
      <dgm:prSet presAssocID="{B74CB3E6-FC64-4DDC-A5D6-E3D4EA609D92}" presName="hierChild4" presStyleCnt="0"/>
      <dgm:spPr/>
    </dgm:pt>
    <dgm:pt modelId="{46034B12-41B6-4560-8B98-14A7AA36E2AA}" type="pres">
      <dgm:prSet presAssocID="{B74CB3E6-FC64-4DDC-A5D6-E3D4EA609D92}" presName="hierChild5" presStyleCnt="0"/>
      <dgm:spPr/>
    </dgm:pt>
    <dgm:pt modelId="{554A4824-A5B5-4817-A4F8-9DD3E62F2E96}" type="pres">
      <dgm:prSet presAssocID="{6BC6E9C9-7A69-4350-B439-1772A4238CCA}" presName="Name37" presStyleLbl="parChTrans1D3" presStyleIdx="10" presStyleCnt="14"/>
      <dgm:spPr/>
      <dgm:t>
        <a:bodyPr/>
        <a:lstStyle/>
        <a:p>
          <a:endParaRPr lang="en-US"/>
        </a:p>
      </dgm:t>
    </dgm:pt>
    <dgm:pt modelId="{6772777C-2816-4957-AF13-1BD5750C37AE}" type="pres">
      <dgm:prSet presAssocID="{4886464D-BB96-426E-B5FC-55CAC4466199}" presName="hierRoot2" presStyleCnt="0">
        <dgm:presLayoutVars>
          <dgm:hierBranch val="init"/>
        </dgm:presLayoutVars>
      </dgm:prSet>
      <dgm:spPr/>
    </dgm:pt>
    <dgm:pt modelId="{C011572E-9FC9-4F71-8B15-5697BDB6CC32}" type="pres">
      <dgm:prSet presAssocID="{4886464D-BB96-426E-B5FC-55CAC4466199}" presName="rootComposite" presStyleCnt="0"/>
      <dgm:spPr/>
    </dgm:pt>
    <dgm:pt modelId="{6F28472A-0DF2-42E5-8D8E-F85604103BE1}" type="pres">
      <dgm:prSet presAssocID="{4886464D-BB96-426E-B5FC-55CAC4466199}" presName="rootText" presStyleLbl="node3" presStyleIdx="10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21C32C-096A-458A-8646-9A0CA0D5A496}" type="pres">
      <dgm:prSet presAssocID="{4886464D-BB96-426E-B5FC-55CAC4466199}" presName="rootConnector" presStyleLbl="node3" presStyleIdx="10" presStyleCnt="14"/>
      <dgm:spPr/>
      <dgm:t>
        <a:bodyPr/>
        <a:lstStyle/>
        <a:p>
          <a:endParaRPr lang="en-US"/>
        </a:p>
      </dgm:t>
    </dgm:pt>
    <dgm:pt modelId="{BA127723-0602-4B21-B002-8FE415EA7B0A}" type="pres">
      <dgm:prSet presAssocID="{4886464D-BB96-426E-B5FC-55CAC4466199}" presName="hierChild4" presStyleCnt="0"/>
      <dgm:spPr/>
    </dgm:pt>
    <dgm:pt modelId="{E98DD136-FA6F-4B3B-B3F2-549A7E328F3E}" type="pres">
      <dgm:prSet presAssocID="{4886464D-BB96-426E-B5FC-55CAC4466199}" presName="hierChild5" presStyleCnt="0"/>
      <dgm:spPr/>
    </dgm:pt>
    <dgm:pt modelId="{A7619DC5-DAD2-4B9D-B213-8210C4660F24}" type="pres">
      <dgm:prSet presAssocID="{D861FABE-FF6B-4AB4-BE06-0CAF6BCE814C}" presName="Name37" presStyleLbl="parChTrans1D3" presStyleIdx="11" presStyleCnt="14"/>
      <dgm:spPr/>
      <dgm:t>
        <a:bodyPr/>
        <a:lstStyle/>
        <a:p>
          <a:endParaRPr lang="en-US"/>
        </a:p>
      </dgm:t>
    </dgm:pt>
    <dgm:pt modelId="{B54529DD-E8AC-4B03-A9B3-30D0902278D3}" type="pres">
      <dgm:prSet presAssocID="{70235362-0834-42BC-BB4E-F471FC2EBE32}" presName="hierRoot2" presStyleCnt="0">
        <dgm:presLayoutVars>
          <dgm:hierBranch val="init"/>
        </dgm:presLayoutVars>
      </dgm:prSet>
      <dgm:spPr/>
    </dgm:pt>
    <dgm:pt modelId="{E51E3013-1384-45BF-927D-1410E1E36DBF}" type="pres">
      <dgm:prSet presAssocID="{70235362-0834-42BC-BB4E-F471FC2EBE32}" presName="rootComposite" presStyleCnt="0"/>
      <dgm:spPr/>
    </dgm:pt>
    <dgm:pt modelId="{008245A1-87E0-404C-B446-0BA8031E6292}" type="pres">
      <dgm:prSet presAssocID="{70235362-0834-42BC-BB4E-F471FC2EBE32}" presName="rootText" presStyleLbl="node3" presStyleIdx="11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55CE19A-84C4-409E-BB52-7ADE3C5273A5}" type="pres">
      <dgm:prSet presAssocID="{70235362-0834-42BC-BB4E-F471FC2EBE32}" presName="rootConnector" presStyleLbl="node3" presStyleIdx="11" presStyleCnt="14"/>
      <dgm:spPr/>
      <dgm:t>
        <a:bodyPr/>
        <a:lstStyle/>
        <a:p>
          <a:endParaRPr lang="en-US"/>
        </a:p>
      </dgm:t>
    </dgm:pt>
    <dgm:pt modelId="{D038AB73-4230-4759-87FD-FB23C67E4D16}" type="pres">
      <dgm:prSet presAssocID="{70235362-0834-42BC-BB4E-F471FC2EBE32}" presName="hierChild4" presStyleCnt="0"/>
      <dgm:spPr/>
    </dgm:pt>
    <dgm:pt modelId="{8C51A7E0-9D45-49B4-962E-370FBAF41327}" type="pres">
      <dgm:prSet presAssocID="{70235362-0834-42BC-BB4E-F471FC2EBE32}" presName="hierChild5" presStyleCnt="0"/>
      <dgm:spPr/>
    </dgm:pt>
    <dgm:pt modelId="{E9043E96-287D-4139-AFF3-F12369B12DEA}" type="pres">
      <dgm:prSet presAssocID="{EC7A3C65-9E25-4B5F-9802-35D471BFF159}" presName="hierChild5" presStyleCnt="0"/>
      <dgm:spPr/>
    </dgm:pt>
    <dgm:pt modelId="{3E5C43DD-0EA3-44E1-BC1F-1F4673431ECE}" type="pres">
      <dgm:prSet presAssocID="{B57A6EEF-E46F-43CB-8629-2156F73D7FDD}" presName="Name37" presStyleLbl="parChTrans1D2" presStyleIdx="4" presStyleCnt="5"/>
      <dgm:spPr/>
      <dgm:t>
        <a:bodyPr/>
        <a:lstStyle/>
        <a:p>
          <a:endParaRPr lang="en-US"/>
        </a:p>
      </dgm:t>
    </dgm:pt>
    <dgm:pt modelId="{4DA7B3C4-B53E-45C9-9F8D-DB297D18DE17}" type="pres">
      <dgm:prSet presAssocID="{5732563A-189D-4AFB-A5A0-8459BF78BDCD}" presName="hierRoot2" presStyleCnt="0">
        <dgm:presLayoutVars>
          <dgm:hierBranch val="init"/>
        </dgm:presLayoutVars>
      </dgm:prSet>
      <dgm:spPr/>
    </dgm:pt>
    <dgm:pt modelId="{031575E6-CB4B-41FD-A62E-0A360ED30BA3}" type="pres">
      <dgm:prSet presAssocID="{5732563A-189D-4AFB-A5A0-8459BF78BDCD}" presName="rootComposite" presStyleCnt="0"/>
      <dgm:spPr/>
    </dgm:pt>
    <dgm:pt modelId="{FA81D95C-B80F-4165-95B7-5B80C16B87A9}" type="pres">
      <dgm:prSet presAssocID="{5732563A-189D-4AFB-A5A0-8459BF78BDCD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36B90E-2B2C-4FD2-AEEE-24ADD86EA9A6}" type="pres">
      <dgm:prSet presAssocID="{5732563A-189D-4AFB-A5A0-8459BF78BDCD}" presName="rootConnector" presStyleLbl="node2" presStyleIdx="4" presStyleCnt="5"/>
      <dgm:spPr/>
      <dgm:t>
        <a:bodyPr/>
        <a:lstStyle/>
        <a:p>
          <a:endParaRPr lang="en-US"/>
        </a:p>
      </dgm:t>
    </dgm:pt>
    <dgm:pt modelId="{0DF9EFA4-885B-40FD-B0D0-5FCAB475D631}" type="pres">
      <dgm:prSet presAssocID="{5732563A-189D-4AFB-A5A0-8459BF78BDCD}" presName="hierChild4" presStyleCnt="0"/>
      <dgm:spPr/>
    </dgm:pt>
    <dgm:pt modelId="{C45CC1CC-04F7-4834-8178-CDE75C24D83C}" type="pres">
      <dgm:prSet presAssocID="{37496FDF-EF2B-409C-9CE9-3DE78049D66C}" presName="Name37" presStyleLbl="parChTrans1D3" presStyleIdx="12" presStyleCnt="14"/>
      <dgm:spPr/>
      <dgm:t>
        <a:bodyPr/>
        <a:lstStyle/>
        <a:p>
          <a:endParaRPr lang="en-US"/>
        </a:p>
      </dgm:t>
    </dgm:pt>
    <dgm:pt modelId="{D180670F-733A-40A7-9833-308B1D63E7D0}" type="pres">
      <dgm:prSet presAssocID="{B3D4A8D2-E615-4F85-9DE9-8728452AC40F}" presName="hierRoot2" presStyleCnt="0">
        <dgm:presLayoutVars>
          <dgm:hierBranch val="init"/>
        </dgm:presLayoutVars>
      </dgm:prSet>
      <dgm:spPr/>
    </dgm:pt>
    <dgm:pt modelId="{5B5FC45C-6239-4479-BBEF-6436386241CB}" type="pres">
      <dgm:prSet presAssocID="{B3D4A8D2-E615-4F85-9DE9-8728452AC40F}" presName="rootComposite" presStyleCnt="0"/>
      <dgm:spPr/>
    </dgm:pt>
    <dgm:pt modelId="{73F6EA73-EEF0-4151-87F8-189422AB5B25}" type="pres">
      <dgm:prSet presAssocID="{B3D4A8D2-E615-4F85-9DE9-8728452AC40F}" presName="rootText" presStyleLbl="node3" presStyleIdx="12" presStyleCnt="14" custScaleY="448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3973AB-A184-4F46-99F9-8CC49ACB8825}" type="pres">
      <dgm:prSet presAssocID="{B3D4A8D2-E615-4F85-9DE9-8728452AC40F}" presName="rootConnector" presStyleLbl="node3" presStyleIdx="12" presStyleCnt="14"/>
      <dgm:spPr/>
      <dgm:t>
        <a:bodyPr/>
        <a:lstStyle/>
        <a:p>
          <a:endParaRPr lang="en-US"/>
        </a:p>
      </dgm:t>
    </dgm:pt>
    <dgm:pt modelId="{373E05BF-0D26-4E00-945E-45F784929DD5}" type="pres">
      <dgm:prSet presAssocID="{B3D4A8D2-E615-4F85-9DE9-8728452AC40F}" presName="hierChild4" presStyleCnt="0"/>
      <dgm:spPr/>
    </dgm:pt>
    <dgm:pt modelId="{52318957-F5C5-4DCB-86F4-85D3B97FB8C4}" type="pres">
      <dgm:prSet presAssocID="{B3D4A8D2-E615-4F85-9DE9-8728452AC40F}" presName="hierChild5" presStyleCnt="0"/>
      <dgm:spPr/>
    </dgm:pt>
    <dgm:pt modelId="{7351C115-FB62-43A6-8713-91306569E5E5}" type="pres">
      <dgm:prSet presAssocID="{728F49C0-238B-414A-B90E-E683F8D4E6F7}" presName="Name37" presStyleLbl="parChTrans1D3" presStyleIdx="13" presStyleCnt="14"/>
      <dgm:spPr/>
      <dgm:t>
        <a:bodyPr/>
        <a:lstStyle/>
        <a:p>
          <a:endParaRPr lang="en-US"/>
        </a:p>
      </dgm:t>
    </dgm:pt>
    <dgm:pt modelId="{110C834D-71D2-4384-91BB-7FAF341D34D3}" type="pres">
      <dgm:prSet presAssocID="{48F2C3CB-6ECD-4A56-B0EB-6BD0771ED4CF}" presName="hierRoot2" presStyleCnt="0">
        <dgm:presLayoutVars>
          <dgm:hierBranch val="init"/>
        </dgm:presLayoutVars>
      </dgm:prSet>
      <dgm:spPr/>
    </dgm:pt>
    <dgm:pt modelId="{C63A54DA-B54B-46E8-9708-FCF23638CCA4}" type="pres">
      <dgm:prSet presAssocID="{48F2C3CB-6ECD-4A56-B0EB-6BD0771ED4CF}" presName="rootComposite" presStyleCnt="0"/>
      <dgm:spPr/>
    </dgm:pt>
    <dgm:pt modelId="{1A46914B-4CEC-43E8-84A5-E879F3319E31}" type="pres">
      <dgm:prSet presAssocID="{48F2C3CB-6ECD-4A56-B0EB-6BD0771ED4CF}" presName="rootText" presStyleLbl="node3" presStyleIdx="13" presStyleCnt="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F55468-BE43-4331-A030-20CF1A8F55B1}" type="pres">
      <dgm:prSet presAssocID="{48F2C3CB-6ECD-4A56-B0EB-6BD0771ED4CF}" presName="rootConnector" presStyleLbl="node3" presStyleIdx="13" presStyleCnt="14"/>
      <dgm:spPr/>
      <dgm:t>
        <a:bodyPr/>
        <a:lstStyle/>
        <a:p>
          <a:endParaRPr lang="en-US"/>
        </a:p>
      </dgm:t>
    </dgm:pt>
    <dgm:pt modelId="{871A5195-6D11-4A92-8C0F-CD9DAF1A905B}" type="pres">
      <dgm:prSet presAssocID="{48F2C3CB-6ECD-4A56-B0EB-6BD0771ED4CF}" presName="hierChild4" presStyleCnt="0"/>
      <dgm:spPr/>
    </dgm:pt>
    <dgm:pt modelId="{1CCC176E-2F32-4A84-8D08-188C168F2045}" type="pres">
      <dgm:prSet presAssocID="{48F2C3CB-6ECD-4A56-B0EB-6BD0771ED4CF}" presName="hierChild5" presStyleCnt="0"/>
      <dgm:spPr/>
    </dgm:pt>
    <dgm:pt modelId="{B18BF194-0697-4886-A83B-42CDF520DF99}" type="pres">
      <dgm:prSet presAssocID="{5732563A-189D-4AFB-A5A0-8459BF78BDCD}" presName="hierChild5" presStyleCnt="0"/>
      <dgm:spPr/>
    </dgm:pt>
    <dgm:pt modelId="{A2B95184-F69B-4285-8836-D17916F21DFD}" type="pres">
      <dgm:prSet presAssocID="{73FB5FA1-23E6-4164-8A89-AC8AA291B816}" presName="hierChild3" presStyleCnt="0"/>
      <dgm:spPr/>
    </dgm:pt>
  </dgm:ptLst>
  <dgm:cxnLst>
    <dgm:cxn modelId="{538CB6ED-EB07-4FFD-ADD5-46D58C9B5487}" type="presOf" srcId="{48F2C3CB-6ECD-4A56-B0EB-6BD0771ED4CF}" destId="{1A46914B-4CEC-43E8-84A5-E879F3319E31}" srcOrd="0" destOrd="0" presId="urn:microsoft.com/office/officeart/2005/8/layout/orgChart1"/>
    <dgm:cxn modelId="{E90FA1F7-047D-404E-8BE7-4A0C48CC6E66}" type="presOf" srcId="{728F49C0-238B-414A-B90E-E683F8D4E6F7}" destId="{7351C115-FB62-43A6-8713-91306569E5E5}" srcOrd="0" destOrd="0" presId="urn:microsoft.com/office/officeart/2005/8/layout/orgChart1"/>
    <dgm:cxn modelId="{5DBBADEE-3FD5-47CC-80EA-5DCD55A66D05}" type="presOf" srcId="{3B77B5FC-A61C-4EE1-BF99-6D0F6E66EFE8}" destId="{7C47408E-A38A-455E-82C2-0176DD64B008}" srcOrd="1" destOrd="0" presId="urn:microsoft.com/office/officeart/2005/8/layout/orgChart1"/>
    <dgm:cxn modelId="{3B3AE305-E7B9-4CAC-8810-E47D52B2AC75}" type="presOf" srcId="{6C8BCA84-4E34-4C71-86C9-6B9005503DE8}" destId="{2D0CBBD0-3F39-405C-85ED-A4B7CA213E24}" srcOrd="0" destOrd="0" presId="urn:microsoft.com/office/officeart/2005/8/layout/orgChart1"/>
    <dgm:cxn modelId="{43FFAE44-21C3-4E5F-AA22-879AEBCE5F5F}" srcId="{73FB5FA1-23E6-4164-8A89-AC8AA291B816}" destId="{EC7A3C65-9E25-4B5F-9802-35D471BFF159}" srcOrd="3" destOrd="0" parTransId="{3A16A78F-E5DE-4D82-AF55-27A8C783DE2F}" sibTransId="{454ABF4A-C760-42F9-82C1-7C80055DB120}"/>
    <dgm:cxn modelId="{8E5EBEC3-2BC1-4671-9C98-999F3A75C2D6}" type="presOf" srcId="{6FC19329-3773-4DE6-BBA9-DC355A3D5A7B}" destId="{BE0D8FAA-3D77-4934-BB85-FE60F327CA97}" srcOrd="1" destOrd="0" presId="urn:microsoft.com/office/officeart/2005/8/layout/orgChart1"/>
    <dgm:cxn modelId="{CFD5D9B7-D87A-455D-A2BD-CAC186BE4D74}" type="presOf" srcId="{290D0843-3150-41C7-91A4-EC0A14430B4E}" destId="{163D6D9C-2BFE-4E71-8AAB-219FA7C950AD}" srcOrd="0" destOrd="0" presId="urn:microsoft.com/office/officeart/2005/8/layout/orgChart1"/>
    <dgm:cxn modelId="{F00C6646-7C5E-43B1-963D-5F994BCFDEF4}" type="presOf" srcId="{C7911A19-611B-4331-A142-0DA66D362E6C}" destId="{0777DA1E-CC03-4C36-AEA5-D23506494AB4}" srcOrd="1" destOrd="0" presId="urn:microsoft.com/office/officeart/2005/8/layout/orgChart1"/>
    <dgm:cxn modelId="{393DBC91-9CA1-473F-AC17-1160F8A7A522}" type="presOf" srcId="{7D3B3595-148F-46E8-942F-A94B67F2EA99}" destId="{734C3086-7255-4C08-87F6-6DD40D58ACD5}" srcOrd="0" destOrd="0" presId="urn:microsoft.com/office/officeart/2005/8/layout/orgChart1"/>
    <dgm:cxn modelId="{6420C355-D7C7-47BB-8B1E-0833CE0E4012}" type="presOf" srcId="{6C8BCA84-4E34-4C71-86C9-6B9005503DE8}" destId="{F2AEA6D4-033D-4F35-858D-2568B38B4703}" srcOrd="1" destOrd="0" presId="urn:microsoft.com/office/officeart/2005/8/layout/orgChart1"/>
    <dgm:cxn modelId="{C740A075-9B5D-4940-847A-185D64AF9B26}" type="presOf" srcId="{3A16A78F-E5DE-4D82-AF55-27A8C783DE2F}" destId="{5383926B-95A9-4DFC-A5CF-5BC67EB1049D}" srcOrd="0" destOrd="0" presId="urn:microsoft.com/office/officeart/2005/8/layout/orgChart1"/>
    <dgm:cxn modelId="{D954D5DF-132D-4E7E-A6DC-F1DA9D7DDC1F}" type="presOf" srcId="{56887C1C-506E-41C4-A26B-AC68B5661F02}" destId="{2162736D-12EF-4DD4-831B-5101CE7CE32A}" srcOrd="0" destOrd="0" presId="urn:microsoft.com/office/officeart/2005/8/layout/orgChart1"/>
    <dgm:cxn modelId="{B33BD8AE-F568-455B-AADB-DFFFFF104D4A}" srcId="{73FB5FA1-23E6-4164-8A89-AC8AA291B816}" destId="{3AA6FD28-D217-4031-939F-1349F0CFCBA8}" srcOrd="1" destOrd="0" parTransId="{4CA54EE2-F48F-49B3-812C-9675EDCC4D73}" sibTransId="{0495CDEC-4C33-4B23-B3A2-80C38AB55669}"/>
    <dgm:cxn modelId="{434FEEA3-8FE7-4914-BB22-3B8442C133E5}" type="presOf" srcId="{37496FDF-EF2B-409C-9CE9-3DE78049D66C}" destId="{C45CC1CC-04F7-4834-8178-CDE75C24D83C}" srcOrd="0" destOrd="0" presId="urn:microsoft.com/office/officeart/2005/8/layout/orgChart1"/>
    <dgm:cxn modelId="{D7607BF7-2F49-4EFB-95CF-A9EEF3C5541A}" type="presOf" srcId="{EC7A3C65-9E25-4B5F-9802-35D471BFF159}" destId="{72AD07D7-4D82-49A8-B18C-1BEBD99290C7}" srcOrd="1" destOrd="0" presId="urn:microsoft.com/office/officeart/2005/8/layout/orgChart1"/>
    <dgm:cxn modelId="{D702D674-6514-43E8-8D03-DF90E99EF82B}" type="presOf" srcId="{7C9340BD-8445-4D83-B9A9-07C8F70B2A8C}" destId="{FE09A3DD-8857-4F18-924A-4F210DBBB02E}" srcOrd="0" destOrd="0" presId="urn:microsoft.com/office/officeart/2005/8/layout/orgChart1"/>
    <dgm:cxn modelId="{8372669B-0332-4B3F-ABC0-24B68BFF7058}" type="presOf" srcId="{BE3C673F-A3E5-4B40-BE22-A097242F5DD0}" destId="{F664B081-FD7E-4826-BA95-D2E5EB75D5C2}" srcOrd="0" destOrd="0" presId="urn:microsoft.com/office/officeart/2005/8/layout/orgChart1"/>
    <dgm:cxn modelId="{D05C5823-67AD-4A1C-A216-2A384038F2FE}" type="presOf" srcId="{3AA6FD28-D217-4031-939F-1349F0CFCBA8}" destId="{872082E1-7819-48D6-9327-68C11448FA5E}" srcOrd="0" destOrd="0" presId="urn:microsoft.com/office/officeart/2005/8/layout/orgChart1"/>
    <dgm:cxn modelId="{B88C55AC-0EB5-406A-8C3F-BBA038D5356D}" type="presOf" srcId="{B57A6EEF-E46F-43CB-8629-2156F73D7FDD}" destId="{3E5C43DD-0EA3-44E1-BC1F-1F4673431ECE}" srcOrd="0" destOrd="0" presId="urn:microsoft.com/office/officeart/2005/8/layout/orgChart1"/>
    <dgm:cxn modelId="{835CA81F-1BB4-4440-BCA2-5952E7865FCC}" type="presOf" srcId="{30F49C6B-6D11-4D40-95AB-A1D370BDBE24}" destId="{B06ED5DE-EEDA-4028-9174-EECC928BDEB0}" srcOrd="0" destOrd="0" presId="urn:microsoft.com/office/officeart/2005/8/layout/orgChart1"/>
    <dgm:cxn modelId="{029E4376-6779-44A1-B817-6B0AC7DE12A2}" type="presOf" srcId="{5732563A-189D-4AFB-A5A0-8459BF78BDCD}" destId="{FA81D95C-B80F-4165-95B7-5B80C16B87A9}" srcOrd="0" destOrd="0" presId="urn:microsoft.com/office/officeart/2005/8/layout/orgChart1"/>
    <dgm:cxn modelId="{5696D5CC-E5B2-4641-A2A9-13458AA52CB4}" type="presOf" srcId="{C7911A19-611B-4331-A142-0DA66D362E6C}" destId="{E17278EF-19EE-4DF1-9D5B-15E37D562D93}" srcOrd="0" destOrd="0" presId="urn:microsoft.com/office/officeart/2005/8/layout/orgChart1"/>
    <dgm:cxn modelId="{E703B422-4BE9-4499-804B-56468C7BF2D1}" type="presOf" srcId="{6FC19329-3773-4DE6-BBA9-DC355A3D5A7B}" destId="{2A1D759D-6CAE-4A79-850C-233279E2F7AC}" srcOrd="0" destOrd="0" presId="urn:microsoft.com/office/officeart/2005/8/layout/orgChart1"/>
    <dgm:cxn modelId="{6947ADF3-ABC4-48B1-9A32-C8AF3F6D165D}" type="presOf" srcId="{48D35F20-8671-48C1-96D3-89A0B47EF375}" destId="{6FF80CE6-D7CD-463C-8C80-ECCD2EBE1557}" srcOrd="0" destOrd="0" presId="urn:microsoft.com/office/officeart/2005/8/layout/orgChart1"/>
    <dgm:cxn modelId="{E52E45D8-6A8A-43B2-A9C4-D9B2CBDD8CCB}" type="presOf" srcId="{6BC6E9C9-7A69-4350-B439-1772A4238CCA}" destId="{554A4824-A5B5-4817-A4F8-9DD3E62F2E96}" srcOrd="0" destOrd="0" presId="urn:microsoft.com/office/officeart/2005/8/layout/orgChart1"/>
    <dgm:cxn modelId="{0AD9A351-CF28-43D2-A5FB-EB4182AB3BCA}" type="presOf" srcId="{69B98D2C-7C6E-4374-A4AC-06C431466AD1}" destId="{FB8CC535-2295-4EBB-96A5-A27186FFA51E}" srcOrd="0" destOrd="0" presId="urn:microsoft.com/office/officeart/2005/8/layout/orgChart1"/>
    <dgm:cxn modelId="{7C57E41F-4AAB-4080-9BDC-D6256359A0C5}" type="presOf" srcId="{4886464D-BB96-426E-B5FC-55CAC4466199}" destId="{E321C32C-096A-458A-8646-9A0CA0D5A496}" srcOrd="1" destOrd="0" presId="urn:microsoft.com/office/officeart/2005/8/layout/orgChart1"/>
    <dgm:cxn modelId="{7F351D4D-E339-4A17-BC69-AC6D0AF30524}" type="presOf" srcId="{9F7EF3E0-8774-426B-81DD-0E1060EFF8E3}" destId="{41F1E7F2-0702-4FAE-9947-C77D175563DC}" srcOrd="1" destOrd="0" presId="urn:microsoft.com/office/officeart/2005/8/layout/orgChart1"/>
    <dgm:cxn modelId="{C20FBA6F-ABA6-4B4E-982B-44BB43ED686D}" type="presOf" srcId="{7C026670-F86B-4C11-93EF-E1DBAD9FD4C7}" destId="{B4578B33-B37C-477F-9675-E46ECC86A3DC}" srcOrd="0" destOrd="0" presId="urn:microsoft.com/office/officeart/2005/8/layout/orgChart1"/>
    <dgm:cxn modelId="{0E0228BB-55F2-49A6-81C5-25B2149D354B}" type="presOf" srcId="{BE3C673F-A3E5-4B40-BE22-A097242F5DD0}" destId="{9EAD1190-1D7D-460F-BFFF-7563BAA324D2}" srcOrd="1" destOrd="0" presId="urn:microsoft.com/office/officeart/2005/8/layout/orgChart1"/>
    <dgm:cxn modelId="{E9FFEA49-44DA-4ADA-B5B3-6DA50A677933}" type="presOf" srcId="{8156BE80-AE25-44E4-88C3-F71384FF93E2}" destId="{918A23CA-229E-445B-AE16-A9631B6920C8}" srcOrd="0" destOrd="0" presId="urn:microsoft.com/office/officeart/2005/8/layout/orgChart1"/>
    <dgm:cxn modelId="{9EF2FF2A-CC1E-404C-8FB9-9B19367C8600}" srcId="{73FB5FA1-23E6-4164-8A89-AC8AA291B816}" destId="{5732563A-189D-4AFB-A5A0-8459BF78BDCD}" srcOrd="4" destOrd="0" parTransId="{B57A6EEF-E46F-43CB-8629-2156F73D7FDD}" sibTransId="{521CD55C-96F0-4BCF-9BBE-D08D3AEDFD9C}"/>
    <dgm:cxn modelId="{E078038D-9BE3-4190-AC92-AEEBD6DA2A94}" type="presOf" srcId="{08D7FC06-F756-4BF4-84DA-8E35C7E73686}" destId="{C8747D25-DA2F-4B5B-854C-51078AB4FA9B}" srcOrd="1" destOrd="0" presId="urn:microsoft.com/office/officeart/2005/8/layout/orgChart1"/>
    <dgm:cxn modelId="{3E6DA250-A624-411A-945E-222401877322}" type="presOf" srcId="{EC7A3C65-9E25-4B5F-9802-35D471BFF159}" destId="{90790FCB-C529-41AB-987E-1F94F56C7FC4}" srcOrd="0" destOrd="0" presId="urn:microsoft.com/office/officeart/2005/8/layout/orgChart1"/>
    <dgm:cxn modelId="{4ED8F5A8-58FC-45B1-B1BB-7E5F6ACF920B}" type="presOf" srcId="{08D7FC06-F756-4BF4-84DA-8E35C7E73686}" destId="{C993973D-94C3-4F6B-9887-909CA3754975}" srcOrd="0" destOrd="0" presId="urn:microsoft.com/office/officeart/2005/8/layout/orgChart1"/>
    <dgm:cxn modelId="{25C325D3-D1DF-41D4-86A5-CD179A3E749C}" type="presOf" srcId="{B74CB3E6-FC64-4DDC-A5D6-E3D4EA609D92}" destId="{AE592FDB-0CCB-4D83-A81F-514FBFA12483}" srcOrd="0" destOrd="0" presId="urn:microsoft.com/office/officeart/2005/8/layout/orgChart1"/>
    <dgm:cxn modelId="{76AEA9C2-337D-432F-8A6E-B159DA43D55F}" type="presOf" srcId="{E8C9CA45-4AEE-406C-BEB7-3982884C2711}" destId="{AEB64FF9-8F34-4070-A955-E267263249EE}" srcOrd="0" destOrd="0" presId="urn:microsoft.com/office/officeart/2005/8/layout/orgChart1"/>
    <dgm:cxn modelId="{33DF5498-20CA-408D-9DFC-986AE234E3C1}" srcId="{3B77B5FC-A61C-4EE1-BF99-6D0F6E66EFE8}" destId="{9F7EF3E0-8774-426B-81DD-0E1060EFF8E3}" srcOrd="2" destOrd="0" parTransId="{B6E6AA17-D4CB-47FF-8E7B-6D05BB3F1BC3}" sibTransId="{A1191C7D-ECD2-4612-8B29-797A50748704}"/>
    <dgm:cxn modelId="{0ACC00FD-B12D-4AE1-9DD3-50D0ABE6EAEE}" type="presOf" srcId="{5732563A-189D-4AFB-A5A0-8459BF78BDCD}" destId="{8C36B90E-2B2C-4FD2-AEEE-24ADD86EA9A6}" srcOrd="1" destOrd="0" presId="urn:microsoft.com/office/officeart/2005/8/layout/orgChart1"/>
    <dgm:cxn modelId="{834C42A3-5F4B-4245-81BB-A36DA9AF4078}" type="presOf" srcId="{4886464D-BB96-426E-B5FC-55CAC4466199}" destId="{6F28472A-0DF2-42E5-8D8E-F85604103BE1}" srcOrd="0" destOrd="0" presId="urn:microsoft.com/office/officeart/2005/8/layout/orgChart1"/>
    <dgm:cxn modelId="{A9E7E2A1-597A-4F4F-9526-146E694E7762}" type="presOf" srcId="{73FB5FA1-23E6-4164-8A89-AC8AA291B816}" destId="{5541F06B-0376-4F18-B8CC-F4CA3CA40A5C}" srcOrd="1" destOrd="0" presId="urn:microsoft.com/office/officeart/2005/8/layout/orgChart1"/>
    <dgm:cxn modelId="{59842CDF-77BE-4131-B738-B377EF6FE66A}" type="presOf" srcId="{70235362-0834-42BC-BB4E-F471FC2EBE32}" destId="{008245A1-87E0-404C-B446-0BA8031E6292}" srcOrd="0" destOrd="0" presId="urn:microsoft.com/office/officeart/2005/8/layout/orgChart1"/>
    <dgm:cxn modelId="{5678094A-671A-4CC9-9A96-2DC0CFA25E20}" srcId="{EC7A3C65-9E25-4B5F-9802-35D471BFF159}" destId="{B74CB3E6-FC64-4DDC-A5D6-E3D4EA609D92}" srcOrd="0" destOrd="0" parTransId="{48D35F20-8671-48C1-96D3-89A0B47EF375}" sibTransId="{D737A556-A463-4C24-BC8B-65A5AACB878C}"/>
    <dgm:cxn modelId="{49141B66-251F-4662-BDEC-043EA014C231}" type="presOf" srcId="{1429BA14-8F8A-4A94-B3F8-8CC90CF497E5}" destId="{02194012-0CA6-4E61-919B-0BACACC84C13}" srcOrd="0" destOrd="0" presId="urn:microsoft.com/office/officeart/2005/8/layout/orgChart1"/>
    <dgm:cxn modelId="{E23FB6EF-19C8-4524-A657-1A0EEE7E2DEF}" type="presOf" srcId="{D861FABE-FF6B-4AB4-BE06-0CAF6BCE814C}" destId="{A7619DC5-DAD2-4B9D-B213-8210C4660F24}" srcOrd="0" destOrd="0" presId="urn:microsoft.com/office/officeart/2005/8/layout/orgChart1"/>
    <dgm:cxn modelId="{69787F7E-0775-44DD-966E-EAD3C6992179}" srcId="{5732563A-189D-4AFB-A5A0-8459BF78BDCD}" destId="{B3D4A8D2-E615-4F85-9DE9-8728452AC40F}" srcOrd="0" destOrd="0" parTransId="{37496FDF-EF2B-409C-9CE9-3DE78049D66C}" sibTransId="{5EE5B14D-0B33-47B6-9BA2-FC291B6D3A2E}"/>
    <dgm:cxn modelId="{EEDC927A-0777-4428-A81E-AFE3E6B905C8}" type="presOf" srcId="{584C6674-3591-4191-BA7F-AC79F8189673}" destId="{40F3225C-C07C-4274-AF28-3FCBEEBED055}" srcOrd="0" destOrd="0" presId="urn:microsoft.com/office/officeart/2005/8/layout/orgChart1"/>
    <dgm:cxn modelId="{80BBAF9C-1F09-400A-851D-3E14015CE741}" type="presOf" srcId="{584C6674-3591-4191-BA7F-AC79F8189673}" destId="{5B8232AF-8863-409C-A312-E9F5F963F493}" srcOrd="1" destOrd="0" presId="urn:microsoft.com/office/officeart/2005/8/layout/orgChart1"/>
    <dgm:cxn modelId="{E5094E3F-943A-456A-AAF9-DE92385C11F2}" type="presOf" srcId="{CC039D40-CB5B-4C5F-A3DE-C11B40BF0DCD}" destId="{3F501229-7174-4625-9975-DF840C53DC75}" srcOrd="1" destOrd="0" presId="urn:microsoft.com/office/officeart/2005/8/layout/orgChart1"/>
    <dgm:cxn modelId="{1D1ED258-EFFE-4872-BE2A-EE200F2059B9}" type="presOf" srcId="{207022C3-86FB-4A03-AA62-1CF08B572BC4}" destId="{3824670C-E6C9-4E35-B95F-A86C63BB36F4}" srcOrd="0" destOrd="0" presId="urn:microsoft.com/office/officeart/2005/8/layout/orgChart1"/>
    <dgm:cxn modelId="{D3AABE9D-54F2-4EB7-830C-6E13B25BC3B5}" type="presOf" srcId="{3B77B5FC-A61C-4EE1-BF99-6D0F6E66EFE8}" destId="{67A47A13-7948-4110-B610-9B90B80E7872}" srcOrd="0" destOrd="0" presId="urn:microsoft.com/office/officeart/2005/8/layout/orgChart1"/>
    <dgm:cxn modelId="{BEA431C0-14AE-4242-BF1C-012D7DB64815}" srcId="{3AA6FD28-D217-4031-939F-1349F0CFCBA8}" destId="{BE3C673F-A3E5-4B40-BE22-A097242F5DD0}" srcOrd="1" destOrd="0" parTransId="{30F49C6B-6D11-4D40-95AB-A1D370BDBE24}" sibTransId="{80E2452E-1142-4CF0-9AF4-FAD1F1F4AACA}"/>
    <dgm:cxn modelId="{534DEE21-8F82-47D9-83F7-964BBC89CF6E}" srcId="{3B77B5FC-A61C-4EE1-BF99-6D0F6E66EFE8}" destId="{6C8BCA84-4E34-4C71-86C9-6B9005503DE8}" srcOrd="3" destOrd="0" parTransId="{E8C9CA45-4AEE-406C-BEB7-3982884C2711}" sibTransId="{8CAB2055-24A1-47ED-8D9A-5FB362F19807}"/>
    <dgm:cxn modelId="{9448916D-67ED-4099-A607-58A7851113B0}" srcId="{207022C3-86FB-4A03-AA62-1CF08B572BC4}" destId="{73FB5FA1-23E6-4164-8A89-AC8AA291B816}" srcOrd="0" destOrd="0" parTransId="{AAF2EF41-3A3D-4AFA-AD1A-FEE617A29CE1}" sibTransId="{47885ED2-5286-4BE0-BB90-37783F109E59}"/>
    <dgm:cxn modelId="{B477585A-E158-44A0-99E9-17E6FDADC3CD}" type="presOf" srcId="{73FB5FA1-23E6-4164-8A89-AC8AA291B816}" destId="{28DDBF41-3D4A-4214-860A-145A5DB4874E}" srcOrd="0" destOrd="0" presId="urn:microsoft.com/office/officeart/2005/8/layout/orgChart1"/>
    <dgm:cxn modelId="{3D806690-E540-4149-8A32-ECCBD3D73468}" type="presOf" srcId="{B6E6AA17-D4CB-47FF-8E7B-6D05BB3F1BC3}" destId="{20AA2DEC-9CC8-46FB-A69B-F9DF7E072304}" srcOrd="0" destOrd="0" presId="urn:microsoft.com/office/officeart/2005/8/layout/orgChart1"/>
    <dgm:cxn modelId="{C65EB5EF-8217-4C7C-80AB-6180EE5D3D73}" srcId="{5732563A-189D-4AFB-A5A0-8459BF78BDCD}" destId="{48F2C3CB-6ECD-4A56-B0EB-6BD0771ED4CF}" srcOrd="1" destOrd="0" parTransId="{728F49C0-238B-414A-B90E-E683F8D4E6F7}" sibTransId="{2ACB0AC9-9968-4291-BB26-D60C90F20F9B}"/>
    <dgm:cxn modelId="{91C52417-078D-4F71-A38C-8AC6F4E232CD}" srcId="{73FB5FA1-23E6-4164-8A89-AC8AA291B816}" destId="{3B77B5FC-A61C-4EE1-BF99-6D0F6E66EFE8}" srcOrd="2" destOrd="0" parTransId="{56887C1C-506E-41C4-A26B-AC68B5661F02}" sibTransId="{31B65632-CA2A-42CC-9224-B2FDA2AA84D6}"/>
    <dgm:cxn modelId="{C8788460-B2B8-42C0-A5A1-E79F783C5D63}" type="presOf" srcId="{48F2C3CB-6ECD-4A56-B0EB-6BD0771ED4CF}" destId="{3BF55468-BE43-4331-A030-20CF1A8F55B1}" srcOrd="1" destOrd="0" presId="urn:microsoft.com/office/officeart/2005/8/layout/orgChart1"/>
    <dgm:cxn modelId="{4AFB7D3F-8E74-4239-BF95-4AF146797734}" srcId="{3AA6FD28-D217-4031-939F-1349F0CFCBA8}" destId="{C7911A19-611B-4331-A142-0DA66D362E6C}" srcOrd="2" destOrd="0" parTransId="{63FF752E-22F2-4D1E-8D1C-62CD9F9F60A6}" sibTransId="{34F04C9E-1E86-439C-9A0F-5E92B17E84B5}"/>
    <dgm:cxn modelId="{5E942CB3-B703-48D6-A6C0-03FE3AA7A908}" srcId="{CC039D40-CB5B-4C5F-A3DE-C11B40BF0DCD}" destId="{584C6674-3591-4191-BA7F-AC79F8189673}" srcOrd="1" destOrd="0" parTransId="{7D3B3595-148F-46E8-942F-A94B67F2EA99}" sibTransId="{5CE3CE74-8C0B-4BD6-9BCF-A6163783E43A}"/>
    <dgm:cxn modelId="{CFAB0029-CCEE-4812-8757-06D1E82B0338}" type="presOf" srcId="{B3D4A8D2-E615-4F85-9DE9-8728452AC40F}" destId="{1A3973AB-A184-4F46-99F9-8CC49ACB8825}" srcOrd="1" destOrd="0" presId="urn:microsoft.com/office/officeart/2005/8/layout/orgChart1"/>
    <dgm:cxn modelId="{3C1579E2-38B6-480C-88E9-0CC039778AE0}" type="presOf" srcId="{CC039D40-CB5B-4C5F-A3DE-C11B40BF0DCD}" destId="{D82B8D9C-ED7E-42AC-A06F-7918A21A84B6}" srcOrd="0" destOrd="0" presId="urn:microsoft.com/office/officeart/2005/8/layout/orgChart1"/>
    <dgm:cxn modelId="{04EA6022-196B-4627-AADF-A2253AC5C991}" type="presOf" srcId="{63FF752E-22F2-4D1E-8D1C-62CD9F9F60A6}" destId="{35F38AA5-091C-4306-A77D-ADF12767C474}" srcOrd="0" destOrd="0" presId="urn:microsoft.com/office/officeart/2005/8/layout/orgChart1"/>
    <dgm:cxn modelId="{56A1D476-53C9-4835-B19D-038D82214653}" type="presOf" srcId="{290D0843-3150-41C7-91A4-EC0A14430B4E}" destId="{635B1B75-BDD0-4FE2-9401-56631385B0D1}" srcOrd="1" destOrd="0" presId="urn:microsoft.com/office/officeart/2005/8/layout/orgChart1"/>
    <dgm:cxn modelId="{367B3AEB-8CAF-45C2-B364-C2DBEBDBAD49}" type="presOf" srcId="{4CA54EE2-F48F-49B3-812C-9675EDCC4D73}" destId="{FB4D5D37-FCDF-4044-8E2C-7F6FA62D8FEA}" srcOrd="0" destOrd="0" presId="urn:microsoft.com/office/officeart/2005/8/layout/orgChart1"/>
    <dgm:cxn modelId="{CD0ECCEE-5ED1-4A1D-8E50-833BAC852BA2}" type="presOf" srcId="{3AA6FD28-D217-4031-939F-1349F0CFCBA8}" destId="{B6C1CB40-9278-41CC-ADC5-AFD7F374FFA7}" srcOrd="1" destOrd="0" presId="urn:microsoft.com/office/officeart/2005/8/layout/orgChart1"/>
    <dgm:cxn modelId="{6789D27A-46A5-43A7-A781-081C00C0A6D8}" srcId="{EC7A3C65-9E25-4B5F-9802-35D471BFF159}" destId="{4886464D-BB96-426E-B5FC-55CAC4466199}" srcOrd="1" destOrd="0" parTransId="{6BC6E9C9-7A69-4350-B439-1772A4238CCA}" sibTransId="{DBFDD4E7-C2DA-4109-A19D-AB5709AC17BD}"/>
    <dgm:cxn modelId="{0EF7CDB0-EA91-4678-82C9-0882C533B80B}" type="presOf" srcId="{7C9340BD-8445-4D83-B9A9-07C8F70B2A8C}" destId="{F412C66F-6CC4-4FC7-8F53-6B3A576DCFA4}" srcOrd="1" destOrd="0" presId="urn:microsoft.com/office/officeart/2005/8/layout/orgChart1"/>
    <dgm:cxn modelId="{30DD0E33-DA45-41CB-93C4-903B34BE02AD}" srcId="{EC7A3C65-9E25-4B5F-9802-35D471BFF159}" destId="{70235362-0834-42BC-BB4E-F471FC2EBE32}" srcOrd="2" destOrd="0" parTransId="{D861FABE-FF6B-4AB4-BE06-0CAF6BCE814C}" sibTransId="{82508AA8-10FD-4A17-B4B5-587EA88E39AB}"/>
    <dgm:cxn modelId="{CFDBB913-CA14-40EF-B266-A121CE4556BB}" srcId="{3B77B5FC-A61C-4EE1-BF99-6D0F6E66EFE8}" destId="{290D0843-3150-41C7-91A4-EC0A14430B4E}" srcOrd="1" destOrd="0" parTransId="{3E14B78D-8376-4E38-BB7E-2F0192898317}" sibTransId="{15639896-A6EC-4D15-A9BA-CD7BA98B530D}"/>
    <dgm:cxn modelId="{8416E826-0022-4755-B861-AE2FDAD1FD36}" srcId="{3AA6FD28-D217-4031-939F-1349F0CFCBA8}" destId="{6FC19329-3773-4DE6-BBA9-DC355A3D5A7B}" srcOrd="0" destOrd="0" parTransId="{8156BE80-AE25-44E4-88C3-F71384FF93E2}" sibTransId="{CA7D6C71-16EE-4A1B-AB8D-71A7542ABC35}"/>
    <dgm:cxn modelId="{43577D5C-442E-44EB-9706-D4CA771BBF96}" srcId="{CC039D40-CB5B-4C5F-A3DE-C11B40BF0DCD}" destId="{08D7FC06-F756-4BF4-84DA-8E35C7E73686}" srcOrd="0" destOrd="0" parTransId="{1429BA14-8F8A-4A94-B3F8-8CC90CF497E5}" sibTransId="{93CBAECB-DC6B-45CF-8E9B-EEB3388F586E}"/>
    <dgm:cxn modelId="{C8D8F49A-1EDC-454E-9BC5-58FB89678D7C}" type="presOf" srcId="{B3D4A8D2-E615-4F85-9DE9-8728452AC40F}" destId="{73F6EA73-EEF0-4151-87F8-189422AB5B25}" srcOrd="0" destOrd="0" presId="urn:microsoft.com/office/officeart/2005/8/layout/orgChart1"/>
    <dgm:cxn modelId="{7A31DEF9-B4FC-4DBA-9171-E2E2D360F3C3}" srcId="{3B77B5FC-A61C-4EE1-BF99-6D0F6E66EFE8}" destId="{7C9340BD-8445-4D83-B9A9-07C8F70B2A8C}" srcOrd="0" destOrd="0" parTransId="{69B98D2C-7C6E-4374-A4AC-06C431466AD1}" sibTransId="{CEB40D18-E126-4E43-88B5-C60FDF679F30}"/>
    <dgm:cxn modelId="{62BD0977-3578-4F40-97D9-2D4EFCCD0068}" type="presOf" srcId="{70235362-0834-42BC-BB4E-F471FC2EBE32}" destId="{655CE19A-84C4-409E-BB52-7ADE3C5273A5}" srcOrd="1" destOrd="0" presId="urn:microsoft.com/office/officeart/2005/8/layout/orgChart1"/>
    <dgm:cxn modelId="{5399F536-D75C-44AF-BFD6-454BD3BEC078}" type="presOf" srcId="{9F7EF3E0-8774-426B-81DD-0E1060EFF8E3}" destId="{CC25FA6B-304A-4033-A716-2EAF04F52821}" srcOrd="0" destOrd="0" presId="urn:microsoft.com/office/officeart/2005/8/layout/orgChart1"/>
    <dgm:cxn modelId="{0C2031C7-508B-4F94-AD16-E988B48F1059}" srcId="{73FB5FA1-23E6-4164-8A89-AC8AA291B816}" destId="{CC039D40-CB5B-4C5F-A3DE-C11B40BF0DCD}" srcOrd="0" destOrd="0" parTransId="{7C026670-F86B-4C11-93EF-E1DBAD9FD4C7}" sibTransId="{075855F3-9174-4455-9FA0-32625EC888AA}"/>
    <dgm:cxn modelId="{B629814B-C338-40A7-ABF6-3C5E7E46846D}" type="presOf" srcId="{3E14B78D-8376-4E38-BB7E-2F0192898317}" destId="{D533DA7B-5CD8-4E9C-B951-CFC906E41B38}" srcOrd="0" destOrd="0" presId="urn:microsoft.com/office/officeart/2005/8/layout/orgChart1"/>
    <dgm:cxn modelId="{856D93CF-2836-4B57-9AAB-BC940B56A9B7}" type="presOf" srcId="{B74CB3E6-FC64-4DDC-A5D6-E3D4EA609D92}" destId="{19B5D45D-2B6B-4919-AF4D-701A3B7DF2DE}" srcOrd="1" destOrd="0" presId="urn:microsoft.com/office/officeart/2005/8/layout/orgChart1"/>
    <dgm:cxn modelId="{3A6EC9F6-F072-47C3-B380-D94787E22415}" type="presParOf" srcId="{3824670C-E6C9-4E35-B95F-A86C63BB36F4}" destId="{DEA5BE08-C787-41EE-9767-017F9A681122}" srcOrd="0" destOrd="0" presId="urn:microsoft.com/office/officeart/2005/8/layout/orgChart1"/>
    <dgm:cxn modelId="{03E3DD29-D6D5-4205-AD44-5B958788C67F}" type="presParOf" srcId="{DEA5BE08-C787-41EE-9767-017F9A681122}" destId="{6AA0EFF0-0AA3-435A-AA9F-598CAF685809}" srcOrd="0" destOrd="0" presId="urn:microsoft.com/office/officeart/2005/8/layout/orgChart1"/>
    <dgm:cxn modelId="{5F69EF11-DAAD-4E64-9A21-56F50D76F0AA}" type="presParOf" srcId="{6AA0EFF0-0AA3-435A-AA9F-598CAF685809}" destId="{28DDBF41-3D4A-4214-860A-145A5DB4874E}" srcOrd="0" destOrd="0" presId="urn:microsoft.com/office/officeart/2005/8/layout/orgChart1"/>
    <dgm:cxn modelId="{F2B1665C-D6D3-46AB-B916-BE6D005A56C7}" type="presParOf" srcId="{6AA0EFF0-0AA3-435A-AA9F-598CAF685809}" destId="{5541F06B-0376-4F18-B8CC-F4CA3CA40A5C}" srcOrd="1" destOrd="0" presId="urn:microsoft.com/office/officeart/2005/8/layout/orgChart1"/>
    <dgm:cxn modelId="{B97B0414-090A-4118-8D03-D79B2B948A4C}" type="presParOf" srcId="{DEA5BE08-C787-41EE-9767-017F9A681122}" destId="{207ABCA8-0A9F-4460-8E14-AB8EECD03436}" srcOrd="1" destOrd="0" presId="urn:microsoft.com/office/officeart/2005/8/layout/orgChart1"/>
    <dgm:cxn modelId="{BDBFABBC-B817-49D4-8E33-97E9450B3DFA}" type="presParOf" srcId="{207ABCA8-0A9F-4460-8E14-AB8EECD03436}" destId="{B4578B33-B37C-477F-9675-E46ECC86A3DC}" srcOrd="0" destOrd="0" presId="urn:microsoft.com/office/officeart/2005/8/layout/orgChart1"/>
    <dgm:cxn modelId="{C8F004DB-85D1-47A2-A4B1-2569227E36BC}" type="presParOf" srcId="{207ABCA8-0A9F-4460-8E14-AB8EECD03436}" destId="{3485ECF8-31D9-4814-9263-B4268607AC12}" srcOrd="1" destOrd="0" presId="urn:microsoft.com/office/officeart/2005/8/layout/orgChart1"/>
    <dgm:cxn modelId="{88483B8C-5FC1-4E83-8360-F7FE6020462A}" type="presParOf" srcId="{3485ECF8-31D9-4814-9263-B4268607AC12}" destId="{B414CED8-D68B-46A4-A0F6-7B27386A0572}" srcOrd="0" destOrd="0" presId="urn:microsoft.com/office/officeart/2005/8/layout/orgChart1"/>
    <dgm:cxn modelId="{2C5303AC-F5C6-4AAE-9020-CCC6F4398CB6}" type="presParOf" srcId="{B414CED8-D68B-46A4-A0F6-7B27386A0572}" destId="{D82B8D9C-ED7E-42AC-A06F-7918A21A84B6}" srcOrd="0" destOrd="0" presId="urn:microsoft.com/office/officeart/2005/8/layout/orgChart1"/>
    <dgm:cxn modelId="{9B00D014-A7CD-4815-A944-08D447E8F422}" type="presParOf" srcId="{B414CED8-D68B-46A4-A0F6-7B27386A0572}" destId="{3F501229-7174-4625-9975-DF840C53DC75}" srcOrd="1" destOrd="0" presId="urn:microsoft.com/office/officeart/2005/8/layout/orgChart1"/>
    <dgm:cxn modelId="{AAFB9E48-FA46-4C95-BCB1-B1E3E225C4D1}" type="presParOf" srcId="{3485ECF8-31D9-4814-9263-B4268607AC12}" destId="{AF39342E-CFA3-4360-93AC-6244E6AAB287}" srcOrd="1" destOrd="0" presId="urn:microsoft.com/office/officeart/2005/8/layout/orgChart1"/>
    <dgm:cxn modelId="{9746406F-67E0-4358-972D-687C3E026238}" type="presParOf" srcId="{AF39342E-CFA3-4360-93AC-6244E6AAB287}" destId="{02194012-0CA6-4E61-919B-0BACACC84C13}" srcOrd="0" destOrd="0" presId="urn:microsoft.com/office/officeart/2005/8/layout/orgChart1"/>
    <dgm:cxn modelId="{1BB156AF-2427-4C88-97B4-7C7358C1D311}" type="presParOf" srcId="{AF39342E-CFA3-4360-93AC-6244E6AAB287}" destId="{FFF93EDE-449B-4DC3-BFEE-E132B4A87829}" srcOrd="1" destOrd="0" presId="urn:microsoft.com/office/officeart/2005/8/layout/orgChart1"/>
    <dgm:cxn modelId="{399C7B14-E655-46F1-AAC4-9C74092630F9}" type="presParOf" srcId="{FFF93EDE-449B-4DC3-BFEE-E132B4A87829}" destId="{34820D90-AEA5-4478-8BB2-1F5936F01DEA}" srcOrd="0" destOrd="0" presId="urn:microsoft.com/office/officeart/2005/8/layout/orgChart1"/>
    <dgm:cxn modelId="{B2347268-36E0-4AAD-8DEC-DCABE5877757}" type="presParOf" srcId="{34820D90-AEA5-4478-8BB2-1F5936F01DEA}" destId="{C993973D-94C3-4F6B-9887-909CA3754975}" srcOrd="0" destOrd="0" presId="urn:microsoft.com/office/officeart/2005/8/layout/orgChart1"/>
    <dgm:cxn modelId="{E697F41C-9968-4400-A0D1-2B03A6169262}" type="presParOf" srcId="{34820D90-AEA5-4478-8BB2-1F5936F01DEA}" destId="{C8747D25-DA2F-4B5B-854C-51078AB4FA9B}" srcOrd="1" destOrd="0" presId="urn:microsoft.com/office/officeart/2005/8/layout/orgChart1"/>
    <dgm:cxn modelId="{3B6128F7-2D03-4575-B8F4-7254F60B21FB}" type="presParOf" srcId="{FFF93EDE-449B-4DC3-BFEE-E132B4A87829}" destId="{41F61FD1-1E8F-4CE7-BD3E-84177695ECFB}" srcOrd="1" destOrd="0" presId="urn:microsoft.com/office/officeart/2005/8/layout/orgChart1"/>
    <dgm:cxn modelId="{EDD709D3-841E-4CFD-9C6D-639769F0B572}" type="presParOf" srcId="{FFF93EDE-449B-4DC3-BFEE-E132B4A87829}" destId="{ACE3832C-9756-494E-9B9A-A5ABD21345FD}" srcOrd="2" destOrd="0" presId="urn:microsoft.com/office/officeart/2005/8/layout/orgChart1"/>
    <dgm:cxn modelId="{938E6A99-7973-42AA-8422-A2B3A6133CDB}" type="presParOf" srcId="{AF39342E-CFA3-4360-93AC-6244E6AAB287}" destId="{734C3086-7255-4C08-87F6-6DD40D58ACD5}" srcOrd="2" destOrd="0" presId="urn:microsoft.com/office/officeart/2005/8/layout/orgChart1"/>
    <dgm:cxn modelId="{7C6C8CF0-D43B-47AA-B0EC-3CF805BFBB05}" type="presParOf" srcId="{AF39342E-CFA3-4360-93AC-6244E6AAB287}" destId="{B9C9469C-9468-463D-A20B-1F9B4E8E0AEA}" srcOrd="3" destOrd="0" presId="urn:microsoft.com/office/officeart/2005/8/layout/orgChart1"/>
    <dgm:cxn modelId="{7A0B143D-848F-4E99-B26D-0497E169506C}" type="presParOf" srcId="{B9C9469C-9468-463D-A20B-1F9B4E8E0AEA}" destId="{A7AA47F5-59E2-4912-AFE0-6AA35E54215B}" srcOrd="0" destOrd="0" presId="urn:microsoft.com/office/officeart/2005/8/layout/orgChart1"/>
    <dgm:cxn modelId="{11F741B5-28A1-4FEF-99BB-5E31FEC711F6}" type="presParOf" srcId="{A7AA47F5-59E2-4912-AFE0-6AA35E54215B}" destId="{40F3225C-C07C-4274-AF28-3FCBEEBED055}" srcOrd="0" destOrd="0" presId="urn:microsoft.com/office/officeart/2005/8/layout/orgChart1"/>
    <dgm:cxn modelId="{F03CCCBC-0F9C-45B5-B536-2B992D0F915A}" type="presParOf" srcId="{A7AA47F5-59E2-4912-AFE0-6AA35E54215B}" destId="{5B8232AF-8863-409C-A312-E9F5F963F493}" srcOrd="1" destOrd="0" presId="urn:microsoft.com/office/officeart/2005/8/layout/orgChart1"/>
    <dgm:cxn modelId="{4AD1BC19-3E86-4FB7-926D-8D01B69D8485}" type="presParOf" srcId="{B9C9469C-9468-463D-A20B-1F9B4E8E0AEA}" destId="{6A9C08A3-D643-43B7-88AD-5DFE66CB9EAC}" srcOrd="1" destOrd="0" presId="urn:microsoft.com/office/officeart/2005/8/layout/orgChart1"/>
    <dgm:cxn modelId="{EB0C71E5-AB62-45EF-A39C-30797593A525}" type="presParOf" srcId="{B9C9469C-9468-463D-A20B-1F9B4E8E0AEA}" destId="{155ECD82-0B6D-4E2F-B13B-98072E7D8F7D}" srcOrd="2" destOrd="0" presId="urn:microsoft.com/office/officeart/2005/8/layout/orgChart1"/>
    <dgm:cxn modelId="{5E84B16C-5234-4B4C-A498-AE31A7C26B14}" type="presParOf" srcId="{3485ECF8-31D9-4814-9263-B4268607AC12}" destId="{B46B1A84-5D3E-4E3E-98E8-DB6BD1997A22}" srcOrd="2" destOrd="0" presId="urn:microsoft.com/office/officeart/2005/8/layout/orgChart1"/>
    <dgm:cxn modelId="{4863EE0F-A040-4B02-949F-DE2997F20ADB}" type="presParOf" srcId="{207ABCA8-0A9F-4460-8E14-AB8EECD03436}" destId="{FB4D5D37-FCDF-4044-8E2C-7F6FA62D8FEA}" srcOrd="2" destOrd="0" presId="urn:microsoft.com/office/officeart/2005/8/layout/orgChart1"/>
    <dgm:cxn modelId="{1CE036A5-AE78-4139-95D3-B256FDFE23A0}" type="presParOf" srcId="{207ABCA8-0A9F-4460-8E14-AB8EECD03436}" destId="{586E70E3-71B1-445B-A544-3969D5788C8A}" srcOrd="3" destOrd="0" presId="urn:microsoft.com/office/officeart/2005/8/layout/orgChart1"/>
    <dgm:cxn modelId="{297BC950-BA73-48EE-9A87-116B0AEF9E90}" type="presParOf" srcId="{586E70E3-71B1-445B-A544-3969D5788C8A}" destId="{F91F58F9-320C-45CD-BA7B-BC3A76619848}" srcOrd="0" destOrd="0" presId="urn:microsoft.com/office/officeart/2005/8/layout/orgChart1"/>
    <dgm:cxn modelId="{6421A268-F796-4D1E-94D1-BB024E8D8C01}" type="presParOf" srcId="{F91F58F9-320C-45CD-BA7B-BC3A76619848}" destId="{872082E1-7819-48D6-9327-68C11448FA5E}" srcOrd="0" destOrd="0" presId="urn:microsoft.com/office/officeart/2005/8/layout/orgChart1"/>
    <dgm:cxn modelId="{0DF41B52-3EAB-4CED-B61A-FB0A58C76D9C}" type="presParOf" srcId="{F91F58F9-320C-45CD-BA7B-BC3A76619848}" destId="{B6C1CB40-9278-41CC-ADC5-AFD7F374FFA7}" srcOrd="1" destOrd="0" presId="urn:microsoft.com/office/officeart/2005/8/layout/orgChart1"/>
    <dgm:cxn modelId="{D2D68D92-79C5-460F-9168-CBACDD49E609}" type="presParOf" srcId="{586E70E3-71B1-445B-A544-3969D5788C8A}" destId="{8263C078-74A6-4717-986B-7117A5E63E66}" srcOrd="1" destOrd="0" presId="urn:microsoft.com/office/officeart/2005/8/layout/orgChart1"/>
    <dgm:cxn modelId="{4ACDABCA-5E1E-4C30-9A84-BEF3C887C5BE}" type="presParOf" srcId="{8263C078-74A6-4717-986B-7117A5E63E66}" destId="{918A23CA-229E-445B-AE16-A9631B6920C8}" srcOrd="0" destOrd="0" presId="urn:microsoft.com/office/officeart/2005/8/layout/orgChart1"/>
    <dgm:cxn modelId="{9349FAE3-2FF6-4169-93DE-437E753F6C90}" type="presParOf" srcId="{8263C078-74A6-4717-986B-7117A5E63E66}" destId="{787C0F0B-D4C2-4DB0-B373-661D1CDC7CA9}" srcOrd="1" destOrd="0" presId="urn:microsoft.com/office/officeart/2005/8/layout/orgChart1"/>
    <dgm:cxn modelId="{E7FEA9B2-BF38-47A8-B1DD-CED696817197}" type="presParOf" srcId="{787C0F0B-D4C2-4DB0-B373-661D1CDC7CA9}" destId="{A4569058-B3B2-4D3C-929E-61F9D2191D45}" srcOrd="0" destOrd="0" presId="urn:microsoft.com/office/officeart/2005/8/layout/orgChart1"/>
    <dgm:cxn modelId="{875EB1D4-08DC-4455-B35C-D36A09FB66AE}" type="presParOf" srcId="{A4569058-B3B2-4D3C-929E-61F9D2191D45}" destId="{2A1D759D-6CAE-4A79-850C-233279E2F7AC}" srcOrd="0" destOrd="0" presId="urn:microsoft.com/office/officeart/2005/8/layout/orgChart1"/>
    <dgm:cxn modelId="{D836D7C4-362E-4294-9D45-8190263F9BCB}" type="presParOf" srcId="{A4569058-B3B2-4D3C-929E-61F9D2191D45}" destId="{BE0D8FAA-3D77-4934-BB85-FE60F327CA97}" srcOrd="1" destOrd="0" presId="urn:microsoft.com/office/officeart/2005/8/layout/orgChart1"/>
    <dgm:cxn modelId="{FC978CC2-6386-4303-97B6-2EFAADCDB736}" type="presParOf" srcId="{787C0F0B-D4C2-4DB0-B373-661D1CDC7CA9}" destId="{07BB9BC8-654C-4CA6-BAE1-38A67F00697F}" srcOrd="1" destOrd="0" presId="urn:microsoft.com/office/officeart/2005/8/layout/orgChart1"/>
    <dgm:cxn modelId="{3CA85566-DD31-4AB8-BBC2-A4C9BA45E965}" type="presParOf" srcId="{787C0F0B-D4C2-4DB0-B373-661D1CDC7CA9}" destId="{AE3933E4-CA75-486E-81FC-92D89EB4A3A0}" srcOrd="2" destOrd="0" presId="urn:microsoft.com/office/officeart/2005/8/layout/orgChart1"/>
    <dgm:cxn modelId="{51439A92-6D30-4F31-8AB0-C83557B4B39F}" type="presParOf" srcId="{8263C078-74A6-4717-986B-7117A5E63E66}" destId="{B06ED5DE-EEDA-4028-9174-EECC928BDEB0}" srcOrd="2" destOrd="0" presId="urn:microsoft.com/office/officeart/2005/8/layout/orgChart1"/>
    <dgm:cxn modelId="{137949A4-EDD0-4DEF-B5CC-655073361ADF}" type="presParOf" srcId="{8263C078-74A6-4717-986B-7117A5E63E66}" destId="{5AE25C71-6A5F-4471-9261-110E822E4C4E}" srcOrd="3" destOrd="0" presId="urn:microsoft.com/office/officeart/2005/8/layout/orgChart1"/>
    <dgm:cxn modelId="{8FCEA1B1-E2FE-4727-863B-923D67464F12}" type="presParOf" srcId="{5AE25C71-6A5F-4471-9261-110E822E4C4E}" destId="{90C30B4E-D87E-4C45-8896-5EA25564A9F3}" srcOrd="0" destOrd="0" presId="urn:microsoft.com/office/officeart/2005/8/layout/orgChart1"/>
    <dgm:cxn modelId="{5BC4AACD-1717-4675-BB7D-3FD8DD7C369B}" type="presParOf" srcId="{90C30B4E-D87E-4C45-8896-5EA25564A9F3}" destId="{F664B081-FD7E-4826-BA95-D2E5EB75D5C2}" srcOrd="0" destOrd="0" presId="urn:microsoft.com/office/officeart/2005/8/layout/orgChart1"/>
    <dgm:cxn modelId="{8D19B4F7-0ED4-4016-A4A5-5B65821724CC}" type="presParOf" srcId="{90C30B4E-D87E-4C45-8896-5EA25564A9F3}" destId="{9EAD1190-1D7D-460F-BFFF-7563BAA324D2}" srcOrd="1" destOrd="0" presId="urn:microsoft.com/office/officeart/2005/8/layout/orgChart1"/>
    <dgm:cxn modelId="{7B835186-A9AB-4E3F-AA5D-CF14CE0A2EE5}" type="presParOf" srcId="{5AE25C71-6A5F-4471-9261-110E822E4C4E}" destId="{88152266-5A69-4EDE-BDBC-0E5C6FBA91DE}" srcOrd="1" destOrd="0" presId="urn:microsoft.com/office/officeart/2005/8/layout/orgChart1"/>
    <dgm:cxn modelId="{A935C3DF-E066-4480-BAB1-DBF9F2AE1B5D}" type="presParOf" srcId="{5AE25C71-6A5F-4471-9261-110E822E4C4E}" destId="{83A20DB8-5722-4C38-803C-41B1FC9E17E4}" srcOrd="2" destOrd="0" presId="urn:microsoft.com/office/officeart/2005/8/layout/orgChart1"/>
    <dgm:cxn modelId="{054B9135-2192-4104-A1EA-FF57452132BB}" type="presParOf" srcId="{8263C078-74A6-4717-986B-7117A5E63E66}" destId="{35F38AA5-091C-4306-A77D-ADF12767C474}" srcOrd="4" destOrd="0" presId="urn:microsoft.com/office/officeart/2005/8/layout/orgChart1"/>
    <dgm:cxn modelId="{AB755739-0062-49CB-B461-119D95FC7CA0}" type="presParOf" srcId="{8263C078-74A6-4717-986B-7117A5E63E66}" destId="{4C7CA3CD-2C29-4EA2-BB51-52746FF6073B}" srcOrd="5" destOrd="0" presId="urn:microsoft.com/office/officeart/2005/8/layout/orgChart1"/>
    <dgm:cxn modelId="{C79FD08A-9C1D-4A00-939E-E2D8816FDC5E}" type="presParOf" srcId="{4C7CA3CD-2C29-4EA2-BB51-52746FF6073B}" destId="{57D9C187-F9FE-4E99-B5DF-27C74B7A92E9}" srcOrd="0" destOrd="0" presId="urn:microsoft.com/office/officeart/2005/8/layout/orgChart1"/>
    <dgm:cxn modelId="{84997919-E1CC-43B9-8E07-9ECD6509FF5C}" type="presParOf" srcId="{57D9C187-F9FE-4E99-B5DF-27C74B7A92E9}" destId="{E17278EF-19EE-4DF1-9D5B-15E37D562D93}" srcOrd="0" destOrd="0" presId="urn:microsoft.com/office/officeart/2005/8/layout/orgChart1"/>
    <dgm:cxn modelId="{EFF44E1C-1BCB-4066-B5A1-716CA10DAA97}" type="presParOf" srcId="{57D9C187-F9FE-4E99-B5DF-27C74B7A92E9}" destId="{0777DA1E-CC03-4C36-AEA5-D23506494AB4}" srcOrd="1" destOrd="0" presId="urn:microsoft.com/office/officeart/2005/8/layout/orgChart1"/>
    <dgm:cxn modelId="{CDF12052-F2EF-4F86-96CE-C55035BD834B}" type="presParOf" srcId="{4C7CA3CD-2C29-4EA2-BB51-52746FF6073B}" destId="{00E785BD-A606-477F-AF2D-702141443A8A}" srcOrd="1" destOrd="0" presId="urn:microsoft.com/office/officeart/2005/8/layout/orgChart1"/>
    <dgm:cxn modelId="{0C9EF8C9-A645-4417-9E99-804F24E857CA}" type="presParOf" srcId="{4C7CA3CD-2C29-4EA2-BB51-52746FF6073B}" destId="{59799192-C475-430D-8E48-99AD754A9893}" srcOrd="2" destOrd="0" presId="urn:microsoft.com/office/officeart/2005/8/layout/orgChart1"/>
    <dgm:cxn modelId="{D1EB1309-2D69-4546-8471-9B85C0478B87}" type="presParOf" srcId="{586E70E3-71B1-445B-A544-3969D5788C8A}" destId="{CA9271E1-466E-4654-9910-9DC30282AE91}" srcOrd="2" destOrd="0" presId="urn:microsoft.com/office/officeart/2005/8/layout/orgChart1"/>
    <dgm:cxn modelId="{CA4833C2-5928-49A5-AA46-583720963642}" type="presParOf" srcId="{207ABCA8-0A9F-4460-8E14-AB8EECD03436}" destId="{2162736D-12EF-4DD4-831B-5101CE7CE32A}" srcOrd="4" destOrd="0" presId="urn:microsoft.com/office/officeart/2005/8/layout/orgChart1"/>
    <dgm:cxn modelId="{A056B45F-3093-49F7-8304-D2081F2E25E3}" type="presParOf" srcId="{207ABCA8-0A9F-4460-8E14-AB8EECD03436}" destId="{1D4DD9E1-00F5-4D73-BD02-246F8BEBAEAF}" srcOrd="5" destOrd="0" presId="urn:microsoft.com/office/officeart/2005/8/layout/orgChart1"/>
    <dgm:cxn modelId="{F999901A-DD99-410C-B9D0-8831DD40F86F}" type="presParOf" srcId="{1D4DD9E1-00F5-4D73-BD02-246F8BEBAEAF}" destId="{890F5DFD-5411-4614-B9BA-12F00FA1CA24}" srcOrd="0" destOrd="0" presId="urn:microsoft.com/office/officeart/2005/8/layout/orgChart1"/>
    <dgm:cxn modelId="{356CB145-A3AB-47E9-A978-CF4E1F9D846C}" type="presParOf" srcId="{890F5DFD-5411-4614-B9BA-12F00FA1CA24}" destId="{67A47A13-7948-4110-B610-9B90B80E7872}" srcOrd="0" destOrd="0" presId="urn:microsoft.com/office/officeart/2005/8/layout/orgChart1"/>
    <dgm:cxn modelId="{BDF95721-5735-4EEB-8939-DE8071FBC07A}" type="presParOf" srcId="{890F5DFD-5411-4614-B9BA-12F00FA1CA24}" destId="{7C47408E-A38A-455E-82C2-0176DD64B008}" srcOrd="1" destOrd="0" presId="urn:microsoft.com/office/officeart/2005/8/layout/orgChart1"/>
    <dgm:cxn modelId="{16BB14AC-F355-4C33-8467-2676E73C5386}" type="presParOf" srcId="{1D4DD9E1-00F5-4D73-BD02-246F8BEBAEAF}" destId="{B9D42DF3-F045-4C3B-8068-A406DC7A6159}" srcOrd="1" destOrd="0" presId="urn:microsoft.com/office/officeart/2005/8/layout/orgChart1"/>
    <dgm:cxn modelId="{0C50B54B-9E23-4228-B24C-7AC3B7853224}" type="presParOf" srcId="{B9D42DF3-F045-4C3B-8068-A406DC7A6159}" destId="{FB8CC535-2295-4EBB-96A5-A27186FFA51E}" srcOrd="0" destOrd="0" presId="urn:microsoft.com/office/officeart/2005/8/layout/orgChart1"/>
    <dgm:cxn modelId="{3FA611A2-1043-441D-A84E-F3CE6CD13740}" type="presParOf" srcId="{B9D42DF3-F045-4C3B-8068-A406DC7A6159}" destId="{9F30C64B-8214-46D3-BA43-448513781AB5}" srcOrd="1" destOrd="0" presId="urn:microsoft.com/office/officeart/2005/8/layout/orgChart1"/>
    <dgm:cxn modelId="{74EC6B6D-0512-44AA-A895-799A09A18558}" type="presParOf" srcId="{9F30C64B-8214-46D3-BA43-448513781AB5}" destId="{E8FFF678-179F-441B-9F06-3B0B85722C19}" srcOrd="0" destOrd="0" presId="urn:microsoft.com/office/officeart/2005/8/layout/orgChart1"/>
    <dgm:cxn modelId="{2820A2E8-0334-40B4-A4C5-6A1798DC7FED}" type="presParOf" srcId="{E8FFF678-179F-441B-9F06-3B0B85722C19}" destId="{FE09A3DD-8857-4F18-924A-4F210DBBB02E}" srcOrd="0" destOrd="0" presId="urn:microsoft.com/office/officeart/2005/8/layout/orgChart1"/>
    <dgm:cxn modelId="{0706A903-AA41-4E60-BADD-80694BDD4022}" type="presParOf" srcId="{E8FFF678-179F-441B-9F06-3B0B85722C19}" destId="{F412C66F-6CC4-4FC7-8F53-6B3A576DCFA4}" srcOrd="1" destOrd="0" presId="urn:microsoft.com/office/officeart/2005/8/layout/orgChart1"/>
    <dgm:cxn modelId="{8270352C-701D-473F-809A-73CC0C6AB955}" type="presParOf" srcId="{9F30C64B-8214-46D3-BA43-448513781AB5}" destId="{74D33EAF-5434-4862-BA9C-930F36226BA8}" srcOrd="1" destOrd="0" presId="urn:microsoft.com/office/officeart/2005/8/layout/orgChart1"/>
    <dgm:cxn modelId="{7CC91F8E-1B71-4999-8154-EF14607652A2}" type="presParOf" srcId="{9F30C64B-8214-46D3-BA43-448513781AB5}" destId="{35BC145A-CEC0-4FFC-9FC4-D7CA80F05573}" srcOrd="2" destOrd="0" presId="urn:microsoft.com/office/officeart/2005/8/layout/orgChart1"/>
    <dgm:cxn modelId="{66EFB1B5-2404-4617-949F-E19ED4AE9CD8}" type="presParOf" srcId="{B9D42DF3-F045-4C3B-8068-A406DC7A6159}" destId="{D533DA7B-5CD8-4E9C-B951-CFC906E41B38}" srcOrd="2" destOrd="0" presId="urn:microsoft.com/office/officeart/2005/8/layout/orgChart1"/>
    <dgm:cxn modelId="{76E375E0-43FD-41AB-AE32-A680C3D37AD6}" type="presParOf" srcId="{B9D42DF3-F045-4C3B-8068-A406DC7A6159}" destId="{321E1163-FEE1-4ECB-95F6-1F01C7A6CBD5}" srcOrd="3" destOrd="0" presId="urn:microsoft.com/office/officeart/2005/8/layout/orgChart1"/>
    <dgm:cxn modelId="{25E561A5-6523-433B-AD71-B4F09C2D702D}" type="presParOf" srcId="{321E1163-FEE1-4ECB-95F6-1F01C7A6CBD5}" destId="{E849D73B-45DE-4241-8697-5EE52837A436}" srcOrd="0" destOrd="0" presId="urn:microsoft.com/office/officeart/2005/8/layout/orgChart1"/>
    <dgm:cxn modelId="{10123123-7A20-4F8B-886F-89C416AE7356}" type="presParOf" srcId="{E849D73B-45DE-4241-8697-5EE52837A436}" destId="{163D6D9C-2BFE-4E71-8AAB-219FA7C950AD}" srcOrd="0" destOrd="0" presId="urn:microsoft.com/office/officeart/2005/8/layout/orgChart1"/>
    <dgm:cxn modelId="{BE120CD5-8151-467C-B661-4F4093DAB454}" type="presParOf" srcId="{E849D73B-45DE-4241-8697-5EE52837A436}" destId="{635B1B75-BDD0-4FE2-9401-56631385B0D1}" srcOrd="1" destOrd="0" presId="urn:microsoft.com/office/officeart/2005/8/layout/orgChart1"/>
    <dgm:cxn modelId="{BF4DC738-BA1D-4D6B-837C-1741D8D00FEA}" type="presParOf" srcId="{321E1163-FEE1-4ECB-95F6-1F01C7A6CBD5}" destId="{6CF09096-D98D-444F-8E54-5FFB56066043}" srcOrd="1" destOrd="0" presId="urn:microsoft.com/office/officeart/2005/8/layout/orgChart1"/>
    <dgm:cxn modelId="{9D757B15-78DF-45E2-9DB3-122E3FA6871B}" type="presParOf" srcId="{321E1163-FEE1-4ECB-95F6-1F01C7A6CBD5}" destId="{334FA8D6-22F3-490E-9E2E-3E57B0AF864B}" srcOrd="2" destOrd="0" presId="urn:microsoft.com/office/officeart/2005/8/layout/orgChart1"/>
    <dgm:cxn modelId="{E30B095F-2224-413B-BC3C-AF667DC060BF}" type="presParOf" srcId="{B9D42DF3-F045-4C3B-8068-A406DC7A6159}" destId="{20AA2DEC-9CC8-46FB-A69B-F9DF7E072304}" srcOrd="4" destOrd="0" presId="urn:microsoft.com/office/officeart/2005/8/layout/orgChart1"/>
    <dgm:cxn modelId="{08860DCF-DEB1-42FC-B8B6-890D0672C267}" type="presParOf" srcId="{B9D42DF3-F045-4C3B-8068-A406DC7A6159}" destId="{A6C45C90-E6A3-4A8E-AD81-916BFFC96102}" srcOrd="5" destOrd="0" presId="urn:microsoft.com/office/officeart/2005/8/layout/orgChart1"/>
    <dgm:cxn modelId="{113D54C6-260E-4FB6-A0D7-89C619F7FC86}" type="presParOf" srcId="{A6C45C90-E6A3-4A8E-AD81-916BFFC96102}" destId="{76A88FF5-619E-4023-8CB4-EDDE8EFABE76}" srcOrd="0" destOrd="0" presId="urn:microsoft.com/office/officeart/2005/8/layout/orgChart1"/>
    <dgm:cxn modelId="{D1C177D2-90FB-4B78-9EC0-8B7B6CCF8FEA}" type="presParOf" srcId="{76A88FF5-619E-4023-8CB4-EDDE8EFABE76}" destId="{CC25FA6B-304A-4033-A716-2EAF04F52821}" srcOrd="0" destOrd="0" presId="urn:microsoft.com/office/officeart/2005/8/layout/orgChart1"/>
    <dgm:cxn modelId="{9175E899-AC64-49FB-BAF9-220404C08711}" type="presParOf" srcId="{76A88FF5-619E-4023-8CB4-EDDE8EFABE76}" destId="{41F1E7F2-0702-4FAE-9947-C77D175563DC}" srcOrd="1" destOrd="0" presId="urn:microsoft.com/office/officeart/2005/8/layout/orgChart1"/>
    <dgm:cxn modelId="{DA196A1A-8F4A-45B9-A509-6AA2B5B62650}" type="presParOf" srcId="{A6C45C90-E6A3-4A8E-AD81-916BFFC96102}" destId="{F788F0F7-D61A-4B3C-B171-228D80EB59B9}" srcOrd="1" destOrd="0" presId="urn:microsoft.com/office/officeart/2005/8/layout/orgChart1"/>
    <dgm:cxn modelId="{FBC58C75-396F-4A0E-9A40-F20695A181C4}" type="presParOf" srcId="{A6C45C90-E6A3-4A8E-AD81-916BFFC96102}" destId="{EACCF5DD-2BA5-4DC9-ACF5-A8CD63CA585D}" srcOrd="2" destOrd="0" presId="urn:microsoft.com/office/officeart/2005/8/layout/orgChart1"/>
    <dgm:cxn modelId="{42BAB51B-EDF5-4777-8FC0-32AA7E081FE7}" type="presParOf" srcId="{B9D42DF3-F045-4C3B-8068-A406DC7A6159}" destId="{AEB64FF9-8F34-4070-A955-E267263249EE}" srcOrd="6" destOrd="0" presId="urn:microsoft.com/office/officeart/2005/8/layout/orgChart1"/>
    <dgm:cxn modelId="{21BCCE72-D184-4A43-AE5D-83F239EFEA83}" type="presParOf" srcId="{B9D42DF3-F045-4C3B-8068-A406DC7A6159}" destId="{25D9558D-4EA5-4110-8087-D29FE4821068}" srcOrd="7" destOrd="0" presId="urn:microsoft.com/office/officeart/2005/8/layout/orgChart1"/>
    <dgm:cxn modelId="{A5E66F66-83FC-40D7-AEE4-61800C981DDD}" type="presParOf" srcId="{25D9558D-4EA5-4110-8087-D29FE4821068}" destId="{531D1646-CB13-44A2-BD4C-58B1EC5EB289}" srcOrd="0" destOrd="0" presId="urn:microsoft.com/office/officeart/2005/8/layout/orgChart1"/>
    <dgm:cxn modelId="{A7E68AFA-4981-4705-9988-D19CA2C34980}" type="presParOf" srcId="{531D1646-CB13-44A2-BD4C-58B1EC5EB289}" destId="{2D0CBBD0-3F39-405C-85ED-A4B7CA213E24}" srcOrd="0" destOrd="0" presId="urn:microsoft.com/office/officeart/2005/8/layout/orgChart1"/>
    <dgm:cxn modelId="{01AF2DD2-3386-43F9-8591-9ACC7282456B}" type="presParOf" srcId="{531D1646-CB13-44A2-BD4C-58B1EC5EB289}" destId="{F2AEA6D4-033D-4F35-858D-2568B38B4703}" srcOrd="1" destOrd="0" presId="urn:microsoft.com/office/officeart/2005/8/layout/orgChart1"/>
    <dgm:cxn modelId="{ADADF333-B123-4B53-A407-E815381A9BE0}" type="presParOf" srcId="{25D9558D-4EA5-4110-8087-D29FE4821068}" destId="{2077F37C-72C4-446C-99E8-909AE6518919}" srcOrd="1" destOrd="0" presId="urn:microsoft.com/office/officeart/2005/8/layout/orgChart1"/>
    <dgm:cxn modelId="{E6D2D481-E2F8-4140-9978-D97460AB10F3}" type="presParOf" srcId="{25D9558D-4EA5-4110-8087-D29FE4821068}" destId="{6C213FCA-DB6D-4617-802C-25B9CA1C4E46}" srcOrd="2" destOrd="0" presId="urn:microsoft.com/office/officeart/2005/8/layout/orgChart1"/>
    <dgm:cxn modelId="{5F814CB1-CBB8-4C8C-8A8E-7139F400F65C}" type="presParOf" srcId="{1D4DD9E1-00F5-4D73-BD02-246F8BEBAEAF}" destId="{F81DEE6F-3E0D-4DD4-9BA4-D234D2D9106E}" srcOrd="2" destOrd="0" presId="urn:microsoft.com/office/officeart/2005/8/layout/orgChart1"/>
    <dgm:cxn modelId="{16F514C0-D2A8-40E7-B76F-2B3042D672F9}" type="presParOf" srcId="{207ABCA8-0A9F-4460-8E14-AB8EECD03436}" destId="{5383926B-95A9-4DFC-A5CF-5BC67EB1049D}" srcOrd="6" destOrd="0" presId="urn:microsoft.com/office/officeart/2005/8/layout/orgChart1"/>
    <dgm:cxn modelId="{3FDD37E0-E647-43A2-AD0B-67471056797E}" type="presParOf" srcId="{207ABCA8-0A9F-4460-8E14-AB8EECD03436}" destId="{ACDF1161-9C5D-47DE-B440-105C15A07C62}" srcOrd="7" destOrd="0" presId="urn:microsoft.com/office/officeart/2005/8/layout/orgChart1"/>
    <dgm:cxn modelId="{C5957A93-D9EF-42C3-93AB-264D066ABE9E}" type="presParOf" srcId="{ACDF1161-9C5D-47DE-B440-105C15A07C62}" destId="{B0722C01-A72C-4043-B324-9F4D00B9D631}" srcOrd="0" destOrd="0" presId="urn:microsoft.com/office/officeart/2005/8/layout/orgChart1"/>
    <dgm:cxn modelId="{55E22487-2B50-491A-8C73-F05EDA126F41}" type="presParOf" srcId="{B0722C01-A72C-4043-B324-9F4D00B9D631}" destId="{90790FCB-C529-41AB-987E-1F94F56C7FC4}" srcOrd="0" destOrd="0" presId="urn:microsoft.com/office/officeart/2005/8/layout/orgChart1"/>
    <dgm:cxn modelId="{9C0BD11F-9AA8-476C-B0A3-EFFB89F3D624}" type="presParOf" srcId="{B0722C01-A72C-4043-B324-9F4D00B9D631}" destId="{72AD07D7-4D82-49A8-B18C-1BEBD99290C7}" srcOrd="1" destOrd="0" presId="urn:microsoft.com/office/officeart/2005/8/layout/orgChart1"/>
    <dgm:cxn modelId="{CAE5E3EA-79A1-4BFB-A254-C6DA412AA0C5}" type="presParOf" srcId="{ACDF1161-9C5D-47DE-B440-105C15A07C62}" destId="{A7B11DDC-3A39-4F4F-BAEF-69EA49F7D273}" srcOrd="1" destOrd="0" presId="urn:microsoft.com/office/officeart/2005/8/layout/orgChart1"/>
    <dgm:cxn modelId="{82D4994B-F782-46FC-A12A-4DD0E05B7345}" type="presParOf" srcId="{A7B11DDC-3A39-4F4F-BAEF-69EA49F7D273}" destId="{6FF80CE6-D7CD-463C-8C80-ECCD2EBE1557}" srcOrd="0" destOrd="0" presId="urn:microsoft.com/office/officeart/2005/8/layout/orgChart1"/>
    <dgm:cxn modelId="{08DFB48E-4685-48C8-8C3A-A7AB12E67CC7}" type="presParOf" srcId="{A7B11DDC-3A39-4F4F-BAEF-69EA49F7D273}" destId="{DD378BFB-56E7-4C6D-A224-9D5AF388C37D}" srcOrd="1" destOrd="0" presId="urn:microsoft.com/office/officeart/2005/8/layout/orgChart1"/>
    <dgm:cxn modelId="{401FE0D1-4F6B-4FF6-AD29-B194EB066716}" type="presParOf" srcId="{DD378BFB-56E7-4C6D-A224-9D5AF388C37D}" destId="{3156AE24-97F7-4477-829E-3D2AF831D73A}" srcOrd="0" destOrd="0" presId="urn:microsoft.com/office/officeart/2005/8/layout/orgChart1"/>
    <dgm:cxn modelId="{8F9BFAF0-5047-45D9-AC96-00D1180E1023}" type="presParOf" srcId="{3156AE24-97F7-4477-829E-3D2AF831D73A}" destId="{AE592FDB-0CCB-4D83-A81F-514FBFA12483}" srcOrd="0" destOrd="0" presId="urn:microsoft.com/office/officeart/2005/8/layout/orgChart1"/>
    <dgm:cxn modelId="{9EB59A04-17F6-4B54-821E-6C2C2DAC2CAA}" type="presParOf" srcId="{3156AE24-97F7-4477-829E-3D2AF831D73A}" destId="{19B5D45D-2B6B-4919-AF4D-701A3B7DF2DE}" srcOrd="1" destOrd="0" presId="urn:microsoft.com/office/officeart/2005/8/layout/orgChart1"/>
    <dgm:cxn modelId="{E10AC698-BAC1-4D33-845B-EFA5FF64D4B4}" type="presParOf" srcId="{DD378BFB-56E7-4C6D-A224-9D5AF388C37D}" destId="{865BC8B2-BE85-4F5F-ABE5-9E51E4EBEDDC}" srcOrd="1" destOrd="0" presId="urn:microsoft.com/office/officeart/2005/8/layout/orgChart1"/>
    <dgm:cxn modelId="{34D5916C-D21A-4D62-8634-A3744AE26F40}" type="presParOf" srcId="{DD378BFB-56E7-4C6D-A224-9D5AF388C37D}" destId="{46034B12-41B6-4560-8B98-14A7AA36E2AA}" srcOrd="2" destOrd="0" presId="urn:microsoft.com/office/officeart/2005/8/layout/orgChart1"/>
    <dgm:cxn modelId="{C07A6884-35C7-4670-8681-9933CBC43BF1}" type="presParOf" srcId="{A7B11DDC-3A39-4F4F-BAEF-69EA49F7D273}" destId="{554A4824-A5B5-4817-A4F8-9DD3E62F2E96}" srcOrd="2" destOrd="0" presId="urn:microsoft.com/office/officeart/2005/8/layout/orgChart1"/>
    <dgm:cxn modelId="{1D2D7784-F0FC-40E2-BAEF-29BFE8811D1A}" type="presParOf" srcId="{A7B11DDC-3A39-4F4F-BAEF-69EA49F7D273}" destId="{6772777C-2816-4957-AF13-1BD5750C37AE}" srcOrd="3" destOrd="0" presId="urn:microsoft.com/office/officeart/2005/8/layout/orgChart1"/>
    <dgm:cxn modelId="{22DBC823-E116-41CD-9AF7-82FCEF9767FA}" type="presParOf" srcId="{6772777C-2816-4957-AF13-1BD5750C37AE}" destId="{C011572E-9FC9-4F71-8B15-5697BDB6CC32}" srcOrd="0" destOrd="0" presId="urn:microsoft.com/office/officeart/2005/8/layout/orgChart1"/>
    <dgm:cxn modelId="{9D8A3693-CF9C-426E-884B-C157123E99F1}" type="presParOf" srcId="{C011572E-9FC9-4F71-8B15-5697BDB6CC32}" destId="{6F28472A-0DF2-42E5-8D8E-F85604103BE1}" srcOrd="0" destOrd="0" presId="urn:microsoft.com/office/officeart/2005/8/layout/orgChart1"/>
    <dgm:cxn modelId="{C15F0ED4-8936-4BDA-AF72-20EA3F36B125}" type="presParOf" srcId="{C011572E-9FC9-4F71-8B15-5697BDB6CC32}" destId="{E321C32C-096A-458A-8646-9A0CA0D5A496}" srcOrd="1" destOrd="0" presId="urn:microsoft.com/office/officeart/2005/8/layout/orgChart1"/>
    <dgm:cxn modelId="{835B6407-9FA3-44C5-B16A-DE94E6944A38}" type="presParOf" srcId="{6772777C-2816-4957-AF13-1BD5750C37AE}" destId="{BA127723-0602-4B21-B002-8FE415EA7B0A}" srcOrd="1" destOrd="0" presId="urn:microsoft.com/office/officeart/2005/8/layout/orgChart1"/>
    <dgm:cxn modelId="{A77244FE-AD3D-4E06-B4F5-80713514396F}" type="presParOf" srcId="{6772777C-2816-4957-AF13-1BD5750C37AE}" destId="{E98DD136-FA6F-4B3B-B3F2-549A7E328F3E}" srcOrd="2" destOrd="0" presId="urn:microsoft.com/office/officeart/2005/8/layout/orgChart1"/>
    <dgm:cxn modelId="{8D88633E-7B40-4EB5-8E04-0FDCA47CFA24}" type="presParOf" srcId="{A7B11DDC-3A39-4F4F-BAEF-69EA49F7D273}" destId="{A7619DC5-DAD2-4B9D-B213-8210C4660F24}" srcOrd="4" destOrd="0" presId="urn:microsoft.com/office/officeart/2005/8/layout/orgChart1"/>
    <dgm:cxn modelId="{168AB6E3-DE27-4595-823E-DDBEEA1512C3}" type="presParOf" srcId="{A7B11DDC-3A39-4F4F-BAEF-69EA49F7D273}" destId="{B54529DD-E8AC-4B03-A9B3-30D0902278D3}" srcOrd="5" destOrd="0" presId="urn:microsoft.com/office/officeart/2005/8/layout/orgChart1"/>
    <dgm:cxn modelId="{CAD06E09-6CE0-4751-B035-CDD8192824DD}" type="presParOf" srcId="{B54529DD-E8AC-4B03-A9B3-30D0902278D3}" destId="{E51E3013-1384-45BF-927D-1410E1E36DBF}" srcOrd="0" destOrd="0" presId="urn:microsoft.com/office/officeart/2005/8/layout/orgChart1"/>
    <dgm:cxn modelId="{766C4D75-FD5B-4C10-BAD6-D062A446D983}" type="presParOf" srcId="{E51E3013-1384-45BF-927D-1410E1E36DBF}" destId="{008245A1-87E0-404C-B446-0BA8031E6292}" srcOrd="0" destOrd="0" presId="urn:microsoft.com/office/officeart/2005/8/layout/orgChart1"/>
    <dgm:cxn modelId="{D9C62874-D055-405F-8028-47982CC17996}" type="presParOf" srcId="{E51E3013-1384-45BF-927D-1410E1E36DBF}" destId="{655CE19A-84C4-409E-BB52-7ADE3C5273A5}" srcOrd="1" destOrd="0" presId="urn:microsoft.com/office/officeart/2005/8/layout/orgChart1"/>
    <dgm:cxn modelId="{35125B2D-94AF-470C-906B-053D8C962EE7}" type="presParOf" srcId="{B54529DD-E8AC-4B03-A9B3-30D0902278D3}" destId="{D038AB73-4230-4759-87FD-FB23C67E4D16}" srcOrd="1" destOrd="0" presId="urn:microsoft.com/office/officeart/2005/8/layout/orgChart1"/>
    <dgm:cxn modelId="{21AC83D5-7A79-4424-9DEF-C53F0A60E010}" type="presParOf" srcId="{B54529DD-E8AC-4B03-A9B3-30D0902278D3}" destId="{8C51A7E0-9D45-49B4-962E-370FBAF41327}" srcOrd="2" destOrd="0" presId="urn:microsoft.com/office/officeart/2005/8/layout/orgChart1"/>
    <dgm:cxn modelId="{D4D554BB-43BC-4C1F-8356-DDAC45580725}" type="presParOf" srcId="{ACDF1161-9C5D-47DE-B440-105C15A07C62}" destId="{E9043E96-287D-4139-AFF3-F12369B12DEA}" srcOrd="2" destOrd="0" presId="urn:microsoft.com/office/officeart/2005/8/layout/orgChart1"/>
    <dgm:cxn modelId="{5E12D846-1651-4964-97B8-9A019E75B974}" type="presParOf" srcId="{207ABCA8-0A9F-4460-8E14-AB8EECD03436}" destId="{3E5C43DD-0EA3-44E1-BC1F-1F4673431ECE}" srcOrd="8" destOrd="0" presId="urn:microsoft.com/office/officeart/2005/8/layout/orgChart1"/>
    <dgm:cxn modelId="{8C23CF5B-3DBF-4233-B5C2-8FC9A9D0CF8F}" type="presParOf" srcId="{207ABCA8-0A9F-4460-8E14-AB8EECD03436}" destId="{4DA7B3C4-B53E-45C9-9F8D-DB297D18DE17}" srcOrd="9" destOrd="0" presId="urn:microsoft.com/office/officeart/2005/8/layout/orgChart1"/>
    <dgm:cxn modelId="{2C9775C8-FF87-46E1-A034-B59D4076FDCE}" type="presParOf" srcId="{4DA7B3C4-B53E-45C9-9F8D-DB297D18DE17}" destId="{031575E6-CB4B-41FD-A62E-0A360ED30BA3}" srcOrd="0" destOrd="0" presId="urn:microsoft.com/office/officeart/2005/8/layout/orgChart1"/>
    <dgm:cxn modelId="{97C7F134-E2A4-431D-83ED-4789D65A475D}" type="presParOf" srcId="{031575E6-CB4B-41FD-A62E-0A360ED30BA3}" destId="{FA81D95C-B80F-4165-95B7-5B80C16B87A9}" srcOrd="0" destOrd="0" presId="urn:microsoft.com/office/officeart/2005/8/layout/orgChart1"/>
    <dgm:cxn modelId="{51F79E1E-25E2-402E-9EBA-9FA9EFFD6F3F}" type="presParOf" srcId="{031575E6-CB4B-41FD-A62E-0A360ED30BA3}" destId="{8C36B90E-2B2C-4FD2-AEEE-24ADD86EA9A6}" srcOrd="1" destOrd="0" presId="urn:microsoft.com/office/officeart/2005/8/layout/orgChart1"/>
    <dgm:cxn modelId="{B6294B77-DB46-40E9-9D0C-FAD82EC238D6}" type="presParOf" srcId="{4DA7B3C4-B53E-45C9-9F8D-DB297D18DE17}" destId="{0DF9EFA4-885B-40FD-B0D0-5FCAB475D631}" srcOrd="1" destOrd="0" presId="urn:microsoft.com/office/officeart/2005/8/layout/orgChart1"/>
    <dgm:cxn modelId="{2CDFB501-218F-424B-B786-70842B97B7AC}" type="presParOf" srcId="{0DF9EFA4-885B-40FD-B0D0-5FCAB475D631}" destId="{C45CC1CC-04F7-4834-8178-CDE75C24D83C}" srcOrd="0" destOrd="0" presId="urn:microsoft.com/office/officeart/2005/8/layout/orgChart1"/>
    <dgm:cxn modelId="{8B11261B-7C7C-4AFC-A18F-5CE045FD9D55}" type="presParOf" srcId="{0DF9EFA4-885B-40FD-B0D0-5FCAB475D631}" destId="{D180670F-733A-40A7-9833-308B1D63E7D0}" srcOrd="1" destOrd="0" presId="urn:microsoft.com/office/officeart/2005/8/layout/orgChart1"/>
    <dgm:cxn modelId="{907AFEC5-BDF8-46C5-9B96-1293531FF1DE}" type="presParOf" srcId="{D180670F-733A-40A7-9833-308B1D63E7D0}" destId="{5B5FC45C-6239-4479-BBEF-6436386241CB}" srcOrd="0" destOrd="0" presId="urn:microsoft.com/office/officeart/2005/8/layout/orgChart1"/>
    <dgm:cxn modelId="{3448A0CA-71C4-4954-ABB7-EE7CE7089D83}" type="presParOf" srcId="{5B5FC45C-6239-4479-BBEF-6436386241CB}" destId="{73F6EA73-EEF0-4151-87F8-189422AB5B25}" srcOrd="0" destOrd="0" presId="urn:microsoft.com/office/officeart/2005/8/layout/orgChart1"/>
    <dgm:cxn modelId="{6DB4E106-01D5-4721-837D-4B4064E0758A}" type="presParOf" srcId="{5B5FC45C-6239-4479-BBEF-6436386241CB}" destId="{1A3973AB-A184-4F46-99F9-8CC49ACB8825}" srcOrd="1" destOrd="0" presId="urn:microsoft.com/office/officeart/2005/8/layout/orgChart1"/>
    <dgm:cxn modelId="{06FF8255-F82D-468B-A464-CAE32A743ABE}" type="presParOf" srcId="{D180670F-733A-40A7-9833-308B1D63E7D0}" destId="{373E05BF-0D26-4E00-945E-45F784929DD5}" srcOrd="1" destOrd="0" presId="urn:microsoft.com/office/officeart/2005/8/layout/orgChart1"/>
    <dgm:cxn modelId="{E979585F-E187-4E5D-8288-EDBE5230CDF8}" type="presParOf" srcId="{D180670F-733A-40A7-9833-308B1D63E7D0}" destId="{52318957-F5C5-4DCB-86F4-85D3B97FB8C4}" srcOrd="2" destOrd="0" presId="urn:microsoft.com/office/officeart/2005/8/layout/orgChart1"/>
    <dgm:cxn modelId="{9CA6A615-B80E-469C-82C5-6B384FF5B69A}" type="presParOf" srcId="{0DF9EFA4-885B-40FD-B0D0-5FCAB475D631}" destId="{7351C115-FB62-43A6-8713-91306569E5E5}" srcOrd="2" destOrd="0" presId="urn:microsoft.com/office/officeart/2005/8/layout/orgChart1"/>
    <dgm:cxn modelId="{904750F0-7959-487D-A3FB-2DEF9EB49223}" type="presParOf" srcId="{0DF9EFA4-885B-40FD-B0D0-5FCAB475D631}" destId="{110C834D-71D2-4384-91BB-7FAF341D34D3}" srcOrd="3" destOrd="0" presId="urn:microsoft.com/office/officeart/2005/8/layout/orgChart1"/>
    <dgm:cxn modelId="{D4B439D2-47B6-456E-AC73-CA7F0D5232F5}" type="presParOf" srcId="{110C834D-71D2-4384-91BB-7FAF341D34D3}" destId="{C63A54DA-B54B-46E8-9708-FCF23638CCA4}" srcOrd="0" destOrd="0" presId="urn:microsoft.com/office/officeart/2005/8/layout/orgChart1"/>
    <dgm:cxn modelId="{F081DC80-3B5B-43D5-A798-57966FEA849D}" type="presParOf" srcId="{C63A54DA-B54B-46E8-9708-FCF23638CCA4}" destId="{1A46914B-4CEC-43E8-84A5-E879F3319E31}" srcOrd="0" destOrd="0" presId="urn:microsoft.com/office/officeart/2005/8/layout/orgChart1"/>
    <dgm:cxn modelId="{EF517205-EB6A-4CD6-92D9-18348CA89697}" type="presParOf" srcId="{C63A54DA-B54B-46E8-9708-FCF23638CCA4}" destId="{3BF55468-BE43-4331-A030-20CF1A8F55B1}" srcOrd="1" destOrd="0" presId="urn:microsoft.com/office/officeart/2005/8/layout/orgChart1"/>
    <dgm:cxn modelId="{2984EE07-C0F6-4E2E-871A-37CF59DE7DE5}" type="presParOf" srcId="{110C834D-71D2-4384-91BB-7FAF341D34D3}" destId="{871A5195-6D11-4A92-8C0F-CD9DAF1A905B}" srcOrd="1" destOrd="0" presId="urn:microsoft.com/office/officeart/2005/8/layout/orgChart1"/>
    <dgm:cxn modelId="{FEA6A060-47A0-41D1-842C-55508DF763C5}" type="presParOf" srcId="{110C834D-71D2-4384-91BB-7FAF341D34D3}" destId="{1CCC176E-2F32-4A84-8D08-188C168F2045}" srcOrd="2" destOrd="0" presId="urn:microsoft.com/office/officeart/2005/8/layout/orgChart1"/>
    <dgm:cxn modelId="{4791431C-8B50-4F67-97FE-4E9E359D182F}" type="presParOf" srcId="{4DA7B3C4-B53E-45C9-9F8D-DB297D18DE17}" destId="{B18BF194-0697-4886-A83B-42CDF520DF99}" srcOrd="2" destOrd="0" presId="urn:microsoft.com/office/officeart/2005/8/layout/orgChart1"/>
    <dgm:cxn modelId="{F766EB5D-FA8F-4AC7-836C-AF557AE8B838}" type="presParOf" srcId="{DEA5BE08-C787-41EE-9767-017F9A681122}" destId="{A2B95184-F69B-4285-8836-D17916F21DFD}" srcOrd="2" destOrd="0" presId="urn:microsoft.com/office/officeart/2005/8/layout/orgChar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7022C3-86FB-4A03-AA62-1CF08B572BC4}" type="doc">
      <dgm:prSet loTypeId="urn:microsoft.com/office/officeart/2005/8/layout/orgChart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3FB5FA1-23E6-4164-8A89-AC8AA291B816}">
      <dgm:prSet phldrT="[Text]"/>
      <dgm:spPr/>
      <dgm:t>
        <a:bodyPr/>
        <a:lstStyle/>
        <a:p>
          <a:r>
            <a:rPr lang="en-US" dirty="0" err="1" smtClean="0"/>
            <a:t>Kepala</a:t>
          </a:r>
          <a:r>
            <a:rPr lang="en-US" dirty="0" smtClean="0"/>
            <a:t> </a:t>
          </a:r>
          <a:r>
            <a:rPr lang="en-US" dirty="0" err="1" smtClean="0"/>
            <a:t>Dinas</a:t>
          </a:r>
          <a:r>
            <a:rPr lang="en-US" dirty="0" smtClean="0"/>
            <a:t> </a:t>
          </a:r>
          <a:endParaRPr lang="en-US" dirty="0"/>
        </a:p>
      </dgm:t>
    </dgm:pt>
    <dgm:pt modelId="{AAF2EF41-3A3D-4AFA-AD1A-FEE617A29CE1}" type="parTrans" cxnId="{9448916D-67ED-4099-A607-58A7851113B0}">
      <dgm:prSet/>
      <dgm:spPr/>
      <dgm:t>
        <a:bodyPr/>
        <a:lstStyle/>
        <a:p>
          <a:endParaRPr lang="en-US"/>
        </a:p>
      </dgm:t>
    </dgm:pt>
    <dgm:pt modelId="{47885ED2-5286-4BE0-BB90-37783F109E59}" type="sibTrans" cxnId="{9448916D-67ED-4099-A607-58A7851113B0}">
      <dgm:prSet/>
      <dgm:spPr/>
      <dgm:t>
        <a:bodyPr/>
        <a:lstStyle/>
        <a:p>
          <a:endParaRPr lang="en-US"/>
        </a:p>
      </dgm:t>
    </dgm:pt>
    <dgm:pt modelId="{3AA6FD28-D217-4031-939F-1349F0CFCBA8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Tata </a:t>
          </a:r>
          <a:r>
            <a:rPr lang="en-US" dirty="0" err="1" smtClean="0"/>
            <a:t>Kelola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endParaRPr lang="en-US" dirty="0"/>
        </a:p>
      </dgm:t>
    </dgm:pt>
    <dgm:pt modelId="{4CA54EE2-F48F-49B3-812C-9675EDCC4D73}" type="parTrans" cxnId="{B33BD8AE-F568-455B-AADB-DFFFFF104D4A}">
      <dgm:prSet/>
      <dgm:spPr/>
      <dgm:t>
        <a:bodyPr/>
        <a:lstStyle/>
        <a:p>
          <a:endParaRPr lang="en-US"/>
        </a:p>
      </dgm:t>
    </dgm:pt>
    <dgm:pt modelId="{0495CDEC-4C33-4B23-B3A2-80C38AB55669}" type="sibTrans" cxnId="{B33BD8AE-F568-455B-AADB-DFFFFF104D4A}">
      <dgm:prSet/>
      <dgm:spPr/>
      <dgm:t>
        <a:bodyPr/>
        <a:lstStyle/>
        <a:p>
          <a:endParaRPr lang="en-US"/>
        </a:p>
      </dgm:t>
    </dgm:pt>
    <dgm:pt modelId="{3B77B5FC-A61C-4EE1-BF99-6D0F6E66EFE8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Pengendallian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Penaatan</a:t>
          </a:r>
          <a:endParaRPr lang="en-US" dirty="0"/>
        </a:p>
      </dgm:t>
    </dgm:pt>
    <dgm:pt modelId="{56887C1C-506E-41C4-A26B-AC68B5661F02}" type="parTrans" cxnId="{91C52417-078D-4F71-A38C-8AC6F4E232CD}">
      <dgm:prSet/>
      <dgm:spPr/>
      <dgm:t>
        <a:bodyPr/>
        <a:lstStyle/>
        <a:p>
          <a:endParaRPr lang="en-US"/>
        </a:p>
      </dgm:t>
    </dgm:pt>
    <dgm:pt modelId="{31B65632-CA2A-42CC-9224-B2FDA2AA84D6}" type="sibTrans" cxnId="{91C52417-078D-4F71-A38C-8AC6F4E232CD}">
      <dgm:prSet/>
      <dgm:spPr/>
      <dgm:t>
        <a:bodyPr/>
        <a:lstStyle/>
        <a:p>
          <a:endParaRPr lang="en-US"/>
        </a:p>
      </dgm:t>
    </dgm:pt>
    <dgm:pt modelId="{EC7A3C65-9E25-4B5F-9802-35D471BFF159}">
      <dgm:prSet phldrT="[Text]"/>
      <dgm:spPr/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Pemeliharaan,Pengelolaan</a:t>
          </a:r>
          <a:r>
            <a:rPr lang="en-US" dirty="0" smtClean="0"/>
            <a:t> </a:t>
          </a:r>
          <a:r>
            <a:rPr lang="en-US" dirty="0" err="1" smtClean="0"/>
            <a:t>Sampah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Peningkatan</a:t>
          </a:r>
          <a:r>
            <a:rPr lang="en-US" dirty="0" smtClean="0"/>
            <a:t> </a:t>
          </a:r>
          <a:r>
            <a:rPr lang="en-US" dirty="0" err="1" smtClean="0"/>
            <a:t>Kapasitas</a:t>
          </a:r>
          <a:r>
            <a:rPr lang="en-US" dirty="0" smtClean="0"/>
            <a:t> LH</a:t>
          </a:r>
          <a:endParaRPr lang="en-US" dirty="0"/>
        </a:p>
      </dgm:t>
    </dgm:pt>
    <dgm:pt modelId="{3A16A78F-E5DE-4D82-AF55-27A8C783DE2F}" type="parTrans" cxnId="{43FFAE44-21C3-4E5F-AA22-879AEBCE5F5F}">
      <dgm:prSet/>
      <dgm:spPr/>
      <dgm:t>
        <a:bodyPr/>
        <a:lstStyle/>
        <a:p>
          <a:endParaRPr lang="en-US"/>
        </a:p>
      </dgm:t>
    </dgm:pt>
    <dgm:pt modelId="{454ABF4A-C760-42F9-82C1-7C80055DB120}" type="sibTrans" cxnId="{43FFAE44-21C3-4E5F-AA22-879AEBCE5F5F}">
      <dgm:prSet/>
      <dgm:spPr/>
      <dgm:t>
        <a:bodyPr/>
        <a:lstStyle/>
        <a:p>
          <a:endParaRPr lang="en-US"/>
        </a:p>
      </dgm:t>
    </dgm:pt>
    <dgm:pt modelId="{5732563A-189D-4AFB-A5A0-8459BF78BDCD}">
      <dgm:prSet/>
      <dgm:spPr/>
      <dgm:t>
        <a:bodyPr/>
        <a:lstStyle/>
        <a:p>
          <a:r>
            <a:rPr lang="en-US" dirty="0" smtClean="0"/>
            <a:t>UPT </a:t>
          </a:r>
          <a:r>
            <a:rPr lang="en-US" dirty="0" err="1" smtClean="0"/>
            <a:t>Laboratorium</a:t>
          </a:r>
          <a:endParaRPr lang="en-US" dirty="0"/>
        </a:p>
      </dgm:t>
    </dgm:pt>
    <dgm:pt modelId="{B57A6EEF-E46F-43CB-8629-2156F73D7FDD}" type="parTrans" cxnId="{9EF2FF2A-CC1E-404C-8FB9-9B19367C8600}">
      <dgm:prSet/>
      <dgm:spPr/>
      <dgm:t>
        <a:bodyPr/>
        <a:lstStyle/>
        <a:p>
          <a:endParaRPr lang="en-US"/>
        </a:p>
      </dgm:t>
    </dgm:pt>
    <dgm:pt modelId="{521CD55C-96F0-4BCF-9BBE-D08D3AEDFD9C}" type="sibTrans" cxnId="{9EF2FF2A-CC1E-404C-8FB9-9B19367C8600}">
      <dgm:prSet/>
      <dgm:spPr/>
      <dgm:t>
        <a:bodyPr/>
        <a:lstStyle/>
        <a:p>
          <a:endParaRPr lang="en-US"/>
        </a:p>
      </dgm:t>
    </dgm:pt>
    <dgm:pt modelId="{CC039D40-CB5B-4C5F-A3DE-C11B40BF0DCD}">
      <dgm:prSet/>
      <dgm:spPr/>
      <dgm:t>
        <a:bodyPr/>
        <a:lstStyle/>
        <a:p>
          <a:r>
            <a:rPr lang="en-US" dirty="0" err="1" smtClean="0"/>
            <a:t>Sekretariat</a:t>
          </a:r>
          <a:endParaRPr lang="en-US" dirty="0"/>
        </a:p>
      </dgm:t>
    </dgm:pt>
    <dgm:pt modelId="{7C026670-F86B-4C11-93EF-E1DBAD9FD4C7}" type="parTrans" cxnId="{0C2031C7-508B-4F94-AD16-E988B48F1059}">
      <dgm:prSet/>
      <dgm:spPr/>
      <dgm:t>
        <a:bodyPr/>
        <a:lstStyle/>
        <a:p>
          <a:endParaRPr lang="en-US"/>
        </a:p>
      </dgm:t>
    </dgm:pt>
    <dgm:pt modelId="{075855F3-9174-4455-9FA0-32625EC888AA}" type="sibTrans" cxnId="{0C2031C7-508B-4F94-AD16-E988B48F1059}">
      <dgm:prSet/>
      <dgm:spPr/>
      <dgm:t>
        <a:bodyPr/>
        <a:lstStyle/>
        <a:p>
          <a:endParaRPr lang="en-US"/>
        </a:p>
      </dgm:t>
    </dgm:pt>
    <dgm:pt modelId="{584C6674-3591-4191-BA7F-AC79F8189673}">
      <dgm:prSet/>
      <dgm:spPr/>
      <dgm:t>
        <a:bodyPr/>
        <a:lstStyle/>
        <a:p>
          <a:r>
            <a:rPr lang="id-ID" dirty="0" smtClean="0"/>
            <a:t>Program Penunjang Urusan Pemerintahan Daerah </a:t>
          </a:r>
          <a:endParaRPr lang="en-US" dirty="0"/>
        </a:p>
      </dgm:t>
    </dgm:pt>
    <dgm:pt modelId="{7D3B3595-148F-46E8-942F-A94B67F2EA99}" type="parTrans" cxnId="{5E942CB3-B703-48D6-A6C0-03FE3AA7A908}">
      <dgm:prSet/>
      <dgm:spPr/>
      <dgm:t>
        <a:bodyPr/>
        <a:lstStyle/>
        <a:p>
          <a:endParaRPr lang="en-US"/>
        </a:p>
      </dgm:t>
    </dgm:pt>
    <dgm:pt modelId="{5CE3CE74-8C0B-4BD6-9BCF-A6163783E43A}" type="sibTrans" cxnId="{5E942CB3-B703-48D6-A6C0-03FE3AA7A908}">
      <dgm:prSet/>
      <dgm:spPr/>
      <dgm:t>
        <a:bodyPr/>
        <a:lstStyle/>
        <a:p>
          <a:endParaRPr lang="en-US"/>
        </a:p>
      </dgm:t>
    </dgm:pt>
    <dgm:pt modelId="{BE3C673F-A3E5-4B40-BE22-A097242F5DD0}">
      <dgm:prSet/>
      <dgm:spPr/>
      <dgm:t>
        <a:bodyPr/>
        <a:lstStyle/>
        <a:p>
          <a:r>
            <a:rPr lang="id-ID" dirty="0" smtClean="0"/>
            <a:t>Program </a:t>
          </a:r>
          <a:r>
            <a:rPr lang="en-US" dirty="0" err="1" smtClean="0"/>
            <a:t>Perencanaan</a:t>
          </a:r>
          <a:r>
            <a:rPr lang="en-US" dirty="0" smtClean="0"/>
            <a:t> </a:t>
          </a:r>
          <a:r>
            <a:rPr lang="id-ID" dirty="0" smtClean="0"/>
            <a:t>Lingkungan Hidup</a:t>
          </a:r>
          <a:endParaRPr lang="en-US" dirty="0"/>
        </a:p>
      </dgm:t>
    </dgm:pt>
    <dgm:pt modelId="{30F49C6B-6D11-4D40-95AB-A1D370BDBE24}" type="parTrans" cxnId="{BEA431C0-14AE-4242-BF1C-012D7DB64815}">
      <dgm:prSet/>
      <dgm:spPr/>
      <dgm:t>
        <a:bodyPr/>
        <a:lstStyle/>
        <a:p>
          <a:endParaRPr lang="en-US"/>
        </a:p>
      </dgm:t>
    </dgm:pt>
    <dgm:pt modelId="{80E2452E-1142-4CF0-9AF4-FAD1F1F4AACA}" type="sibTrans" cxnId="{BEA431C0-14AE-4242-BF1C-012D7DB64815}">
      <dgm:prSet/>
      <dgm:spPr/>
      <dgm:t>
        <a:bodyPr/>
        <a:lstStyle/>
        <a:p>
          <a:endParaRPr lang="en-US"/>
        </a:p>
      </dgm:t>
    </dgm:pt>
    <dgm:pt modelId="{C7911A19-611B-4331-A142-0DA66D362E6C}">
      <dgm:prSet/>
      <dgm:spPr/>
      <dgm:t>
        <a:bodyPr/>
        <a:lstStyle/>
        <a:p>
          <a:pPr rtl="0"/>
          <a:r>
            <a:rPr lang="id-ID" dirty="0" smtClean="0"/>
            <a:t>Program </a:t>
          </a:r>
          <a:r>
            <a:rPr lang="en-US" dirty="0" smtClean="0"/>
            <a:t> </a:t>
          </a:r>
          <a:r>
            <a:rPr lang="en-US" dirty="0" err="1" smtClean="0"/>
            <a:t>Pembinaan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Pengawasan</a:t>
          </a:r>
          <a:r>
            <a:rPr lang="en-US" dirty="0" smtClean="0"/>
            <a:t> </a:t>
          </a:r>
          <a:r>
            <a:rPr lang="en-US" dirty="0" err="1" smtClean="0"/>
            <a:t>terhadap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Perlindungan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r>
            <a:rPr lang="en-US" dirty="0" smtClean="0"/>
            <a:t> (PPLH)</a:t>
          </a:r>
          <a:endParaRPr lang="en-US" dirty="0"/>
        </a:p>
      </dgm:t>
    </dgm:pt>
    <dgm:pt modelId="{63FF752E-22F2-4D1E-8D1C-62CD9F9F60A6}" type="parTrans" cxnId="{4AFB7D3F-8E74-4239-BF95-4AF146797734}">
      <dgm:prSet/>
      <dgm:spPr/>
      <dgm:t>
        <a:bodyPr/>
        <a:lstStyle/>
        <a:p>
          <a:endParaRPr lang="en-US"/>
        </a:p>
      </dgm:t>
    </dgm:pt>
    <dgm:pt modelId="{34F04C9E-1E86-439C-9A0F-5E92B17E84B5}" type="sibTrans" cxnId="{4AFB7D3F-8E74-4239-BF95-4AF146797734}">
      <dgm:prSet/>
      <dgm:spPr/>
      <dgm:t>
        <a:bodyPr/>
        <a:lstStyle/>
        <a:p>
          <a:endParaRPr lang="en-US"/>
        </a:p>
      </dgm:t>
    </dgm:pt>
    <dgm:pt modelId="{48F2C3CB-6ECD-4A56-B0EB-6BD0771ED4CF}">
      <dgm:prSet/>
      <dgm:spPr/>
      <dgm:t>
        <a:bodyPr/>
        <a:lstStyle/>
        <a:p>
          <a:r>
            <a:rPr lang="id-ID" dirty="0" smtClean="0"/>
            <a:t>Program Pengendalian Pencemaran dan/atau Kerusakan Lingkungan Hidup </a:t>
          </a:r>
          <a:endParaRPr lang="en-US" dirty="0"/>
        </a:p>
      </dgm:t>
    </dgm:pt>
    <dgm:pt modelId="{728F49C0-238B-414A-B90E-E683F8D4E6F7}" type="parTrans" cxnId="{C65EB5EF-8217-4C7C-80AB-6180EE5D3D73}">
      <dgm:prSet/>
      <dgm:spPr/>
      <dgm:t>
        <a:bodyPr/>
        <a:lstStyle/>
        <a:p>
          <a:endParaRPr lang="en-US"/>
        </a:p>
      </dgm:t>
    </dgm:pt>
    <dgm:pt modelId="{2ACB0AC9-9968-4291-BB26-D60C90F20F9B}" type="sibTrans" cxnId="{C65EB5EF-8217-4C7C-80AB-6180EE5D3D73}">
      <dgm:prSet/>
      <dgm:spPr/>
      <dgm:t>
        <a:bodyPr/>
        <a:lstStyle/>
        <a:p>
          <a:endParaRPr lang="en-US"/>
        </a:p>
      </dgm:t>
    </dgm:pt>
    <dgm:pt modelId="{290D0843-3150-41C7-91A4-EC0A14430B4E}">
      <dgm:prSet/>
      <dgm:spPr/>
      <dgm:t>
        <a:bodyPr/>
        <a:lstStyle/>
        <a:p>
          <a:r>
            <a:rPr lang="id-ID" dirty="0" smtClean="0"/>
            <a:t>Program Pengendalian Pencemaran dan/atau Kerusakan Lingkungan Hidup </a:t>
          </a:r>
          <a:endParaRPr lang="en-US" dirty="0"/>
        </a:p>
      </dgm:t>
    </dgm:pt>
    <dgm:pt modelId="{3E14B78D-8376-4E38-BB7E-2F0192898317}" type="parTrans" cxnId="{CFDBB913-CA14-40EF-B266-A121CE4556BB}">
      <dgm:prSet/>
      <dgm:spPr/>
      <dgm:t>
        <a:bodyPr/>
        <a:lstStyle/>
        <a:p>
          <a:endParaRPr lang="en-US"/>
        </a:p>
      </dgm:t>
    </dgm:pt>
    <dgm:pt modelId="{15639896-A6EC-4D15-A9BA-CD7BA98B530D}" type="sibTrans" cxnId="{CFDBB913-CA14-40EF-B266-A121CE4556BB}">
      <dgm:prSet/>
      <dgm:spPr/>
      <dgm:t>
        <a:bodyPr/>
        <a:lstStyle/>
        <a:p>
          <a:endParaRPr lang="en-US"/>
        </a:p>
      </dgm:t>
    </dgm:pt>
    <dgm:pt modelId="{9F7EF3E0-8774-426B-81DD-0E1060EFF8E3}">
      <dgm:prSet/>
      <dgm:spPr/>
      <dgm:t>
        <a:bodyPr/>
        <a:lstStyle/>
        <a:p>
          <a:pPr rtl="0"/>
          <a:r>
            <a:rPr lang="id-ID" dirty="0" smtClean="0"/>
            <a:t>Program </a:t>
          </a:r>
          <a:r>
            <a:rPr lang="en-US" dirty="0" smtClean="0"/>
            <a:t> </a:t>
          </a:r>
          <a:r>
            <a:rPr lang="en-US" dirty="0" err="1" smtClean="0"/>
            <a:t>Pembinaan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Pengawasan</a:t>
          </a:r>
          <a:r>
            <a:rPr lang="en-US" dirty="0" smtClean="0"/>
            <a:t> </a:t>
          </a:r>
          <a:r>
            <a:rPr lang="en-US" dirty="0" err="1" smtClean="0"/>
            <a:t>terhadap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Izin</a:t>
          </a:r>
          <a:r>
            <a:rPr lang="en-US" dirty="0" smtClean="0"/>
            <a:t> </a:t>
          </a:r>
          <a:r>
            <a:rPr lang="en-US" dirty="0" err="1" smtClean="0"/>
            <a:t>Perlindungan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Pengelolaan</a:t>
          </a:r>
          <a:r>
            <a:rPr lang="en-US" dirty="0" smtClean="0"/>
            <a:t> </a:t>
          </a:r>
          <a:r>
            <a:rPr lang="en-US" dirty="0" err="1" smtClean="0"/>
            <a:t>Lingkungan</a:t>
          </a:r>
          <a:r>
            <a:rPr lang="en-US" dirty="0" smtClean="0"/>
            <a:t> </a:t>
          </a:r>
          <a:r>
            <a:rPr lang="en-US" dirty="0" err="1" smtClean="0"/>
            <a:t>Hidup</a:t>
          </a:r>
          <a:r>
            <a:rPr lang="en-US" dirty="0" smtClean="0"/>
            <a:t> (PPLH)</a:t>
          </a:r>
          <a:endParaRPr lang="en-US" dirty="0"/>
        </a:p>
      </dgm:t>
    </dgm:pt>
    <dgm:pt modelId="{B6E6AA17-D4CB-47FF-8E7B-6D05BB3F1BC3}" type="parTrans" cxnId="{33DF5498-20CA-408D-9DFC-986AE234E3C1}">
      <dgm:prSet/>
      <dgm:spPr/>
      <dgm:t>
        <a:bodyPr/>
        <a:lstStyle/>
        <a:p>
          <a:endParaRPr lang="en-US"/>
        </a:p>
      </dgm:t>
    </dgm:pt>
    <dgm:pt modelId="{A1191C7D-ECD2-4612-8B29-797A50748704}" type="sibTrans" cxnId="{33DF5498-20CA-408D-9DFC-986AE234E3C1}">
      <dgm:prSet/>
      <dgm:spPr/>
      <dgm:t>
        <a:bodyPr/>
        <a:lstStyle/>
        <a:p>
          <a:endParaRPr lang="en-US"/>
        </a:p>
      </dgm:t>
    </dgm:pt>
    <dgm:pt modelId="{4886464D-BB96-426E-B5FC-55CAC4466199}">
      <dgm:prSet/>
      <dgm:spPr/>
      <dgm:t>
        <a:bodyPr/>
        <a:lstStyle/>
        <a:p>
          <a:r>
            <a:rPr lang="id-ID" dirty="0" smtClean="0"/>
            <a:t>Program Peningkatan Pendidikan Pelatihan dan Penyuluhan Lingkungan Hidup untuk Masyarakat </a:t>
          </a:r>
          <a:endParaRPr lang="en-US" dirty="0"/>
        </a:p>
      </dgm:t>
    </dgm:pt>
    <dgm:pt modelId="{6BC6E9C9-7A69-4350-B439-1772A4238CCA}" type="parTrans" cxnId="{6789D27A-46A5-43A7-A781-081C00C0A6D8}">
      <dgm:prSet/>
      <dgm:spPr/>
      <dgm:t>
        <a:bodyPr/>
        <a:lstStyle/>
        <a:p>
          <a:endParaRPr lang="en-US"/>
        </a:p>
      </dgm:t>
    </dgm:pt>
    <dgm:pt modelId="{DBFDD4E7-C2DA-4109-A19D-AB5709AC17BD}" type="sibTrans" cxnId="{6789D27A-46A5-43A7-A781-081C00C0A6D8}">
      <dgm:prSet/>
      <dgm:spPr/>
      <dgm:t>
        <a:bodyPr/>
        <a:lstStyle/>
        <a:p>
          <a:endParaRPr lang="en-US"/>
        </a:p>
      </dgm:t>
    </dgm:pt>
    <dgm:pt modelId="{70235362-0834-42BC-BB4E-F471FC2EBE32}">
      <dgm:prSet/>
      <dgm:spPr/>
      <dgm:t>
        <a:bodyPr/>
        <a:lstStyle/>
        <a:p>
          <a:r>
            <a:rPr lang="id-ID" dirty="0" smtClean="0"/>
            <a:t>Program Penghargaan Lingkungan Hidup Untuk Masyarakat</a:t>
          </a:r>
          <a:endParaRPr lang="en-US" dirty="0"/>
        </a:p>
      </dgm:t>
    </dgm:pt>
    <dgm:pt modelId="{D861FABE-FF6B-4AB4-BE06-0CAF6BCE814C}" type="parTrans" cxnId="{30DD0E33-DA45-41CB-93C4-903B34BE02AD}">
      <dgm:prSet/>
      <dgm:spPr/>
      <dgm:t>
        <a:bodyPr/>
        <a:lstStyle/>
        <a:p>
          <a:endParaRPr lang="en-US"/>
        </a:p>
      </dgm:t>
    </dgm:pt>
    <dgm:pt modelId="{82508AA8-10FD-4A17-B4B5-587EA88E39AB}" type="sibTrans" cxnId="{30DD0E33-DA45-41CB-93C4-903B34BE02AD}">
      <dgm:prSet/>
      <dgm:spPr/>
      <dgm:t>
        <a:bodyPr/>
        <a:lstStyle/>
        <a:p>
          <a:endParaRPr lang="en-US"/>
        </a:p>
      </dgm:t>
    </dgm:pt>
    <dgm:pt modelId="{6C8BCA84-4E34-4C71-86C9-6B9005503DE8}">
      <dgm:prSet/>
      <dgm:spPr/>
      <dgm:t>
        <a:bodyPr/>
        <a:lstStyle/>
        <a:p>
          <a:r>
            <a:rPr lang="sv-SE" dirty="0" smtClean="0"/>
            <a:t>Program Penanganan Pengaduan Lingkungan Hidup</a:t>
          </a:r>
          <a:endParaRPr lang="en-US" dirty="0"/>
        </a:p>
      </dgm:t>
    </dgm:pt>
    <dgm:pt modelId="{E8C9CA45-4AEE-406C-BEB7-3982884C2711}" type="parTrans" cxnId="{534DEE21-8F82-47D9-83F7-964BBC89CF6E}">
      <dgm:prSet/>
      <dgm:spPr/>
      <dgm:t>
        <a:bodyPr/>
        <a:lstStyle/>
        <a:p>
          <a:endParaRPr lang="en-US"/>
        </a:p>
      </dgm:t>
    </dgm:pt>
    <dgm:pt modelId="{8CAB2055-24A1-47ED-8D9A-5FB362F19807}" type="sibTrans" cxnId="{534DEE21-8F82-47D9-83F7-964BBC89CF6E}">
      <dgm:prSet/>
      <dgm:spPr/>
      <dgm:t>
        <a:bodyPr/>
        <a:lstStyle/>
        <a:p>
          <a:endParaRPr lang="en-US"/>
        </a:p>
      </dgm:t>
    </dgm:pt>
    <dgm:pt modelId="{88F07420-1A84-40F3-9A2C-682E5101AD22}">
      <dgm:prSet/>
      <dgm:spPr/>
      <dgm:t>
        <a:bodyPr/>
        <a:lstStyle/>
        <a:p>
          <a:endParaRPr lang="en-US"/>
        </a:p>
      </dgm:t>
    </dgm:pt>
    <dgm:pt modelId="{188610BA-9FC0-4588-A797-484A98E74ABE}" type="parTrans" cxnId="{17A89269-51C4-46F7-8227-3E2AE003808A}">
      <dgm:prSet/>
      <dgm:spPr/>
      <dgm:t>
        <a:bodyPr/>
        <a:lstStyle/>
        <a:p>
          <a:endParaRPr lang="en-US"/>
        </a:p>
      </dgm:t>
    </dgm:pt>
    <dgm:pt modelId="{EB9AD991-724F-4585-BAC2-CFDC32BDA33A}" type="sibTrans" cxnId="{17A89269-51C4-46F7-8227-3E2AE003808A}">
      <dgm:prSet/>
      <dgm:spPr/>
      <dgm:t>
        <a:bodyPr/>
        <a:lstStyle/>
        <a:p>
          <a:endParaRPr lang="en-US"/>
        </a:p>
      </dgm:t>
    </dgm:pt>
    <dgm:pt modelId="{CDF8EFC6-F44D-46DD-B144-1AC191536842}">
      <dgm:prSet/>
      <dgm:spPr/>
      <dgm:t>
        <a:bodyPr/>
        <a:lstStyle/>
        <a:p>
          <a:endParaRPr lang="en-US"/>
        </a:p>
      </dgm:t>
    </dgm:pt>
    <dgm:pt modelId="{F0F04A7C-3118-4A50-ADB0-8FE219F6F885}" type="parTrans" cxnId="{7084D5CC-D313-4830-9B91-DC96AB8F0AF0}">
      <dgm:prSet/>
      <dgm:spPr/>
      <dgm:t>
        <a:bodyPr/>
        <a:lstStyle/>
        <a:p>
          <a:endParaRPr lang="en-US"/>
        </a:p>
      </dgm:t>
    </dgm:pt>
    <dgm:pt modelId="{5F8576BD-AAEF-4B59-90DB-9E591CCFC6CD}" type="sibTrans" cxnId="{7084D5CC-D313-4830-9B91-DC96AB8F0AF0}">
      <dgm:prSet/>
      <dgm:spPr/>
      <dgm:t>
        <a:bodyPr/>
        <a:lstStyle/>
        <a:p>
          <a:endParaRPr lang="en-US"/>
        </a:p>
      </dgm:t>
    </dgm:pt>
    <dgm:pt modelId="{3824670C-E6C9-4E35-B95F-A86C63BB36F4}" type="pres">
      <dgm:prSet presAssocID="{207022C3-86FB-4A03-AA62-1CF08B572BC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EA5BE08-C787-41EE-9767-017F9A681122}" type="pres">
      <dgm:prSet presAssocID="{73FB5FA1-23E6-4164-8A89-AC8AA291B816}" presName="hierRoot1" presStyleCnt="0">
        <dgm:presLayoutVars>
          <dgm:hierBranch val="init"/>
        </dgm:presLayoutVars>
      </dgm:prSet>
      <dgm:spPr/>
    </dgm:pt>
    <dgm:pt modelId="{6AA0EFF0-0AA3-435A-AA9F-598CAF685809}" type="pres">
      <dgm:prSet presAssocID="{73FB5FA1-23E6-4164-8A89-AC8AA291B816}" presName="rootComposite1" presStyleCnt="0"/>
      <dgm:spPr/>
    </dgm:pt>
    <dgm:pt modelId="{28DDBF41-3D4A-4214-860A-145A5DB4874E}" type="pres">
      <dgm:prSet presAssocID="{73FB5FA1-23E6-4164-8A89-AC8AA291B816}" presName="rootText1" presStyleLbl="node0" presStyleIdx="0" presStyleCnt="1" custScaleY="485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41F06B-0376-4F18-B8CC-F4CA3CA40A5C}" type="pres">
      <dgm:prSet presAssocID="{73FB5FA1-23E6-4164-8A89-AC8AA291B81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07ABCA8-0A9F-4460-8E14-AB8EECD03436}" type="pres">
      <dgm:prSet presAssocID="{73FB5FA1-23E6-4164-8A89-AC8AA291B816}" presName="hierChild2" presStyleCnt="0"/>
      <dgm:spPr/>
    </dgm:pt>
    <dgm:pt modelId="{B4578B33-B37C-477F-9675-E46ECC86A3DC}" type="pres">
      <dgm:prSet presAssocID="{7C026670-F86B-4C11-93EF-E1DBAD9FD4C7}" presName="Name37" presStyleLbl="parChTrans1D2" presStyleIdx="0" presStyleCnt="5"/>
      <dgm:spPr/>
      <dgm:t>
        <a:bodyPr/>
        <a:lstStyle/>
        <a:p>
          <a:endParaRPr lang="en-US"/>
        </a:p>
      </dgm:t>
    </dgm:pt>
    <dgm:pt modelId="{3485ECF8-31D9-4814-9263-B4268607AC12}" type="pres">
      <dgm:prSet presAssocID="{CC039D40-CB5B-4C5F-A3DE-C11B40BF0DCD}" presName="hierRoot2" presStyleCnt="0">
        <dgm:presLayoutVars>
          <dgm:hierBranch val="init"/>
        </dgm:presLayoutVars>
      </dgm:prSet>
      <dgm:spPr/>
    </dgm:pt>
    <dgm:pt modelId="{B414CED8-D68B-46A4-A0F6-7B27386A0572}" type="pres">
      <dgm:prSet presAssocID="{CC039D40-CB5B-4C5F-A3DE-C11B40BF0DCD}" presName="rootComposite" presStyleCnt="0"/>
      <dgm:spPr/>
    </dgm:pt>
    <dgm:pt modelId="{D82B8D9C-ED7E-42AC-A06F-7918A21A84B6}" type="pres">
      <dgm:prSet presAssocID="{CC039D40-CB5B-4C5F-A3DE-C11B40BF0DCD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501229-7174-4625-9975-DF840C53DC75}" type="pres">
      <dgm:prSet presAssocID="{CC039D40-CB5B-4C5F-A3DE-C11B40BF0DCD}" presName="rootConnector" presStyleLbl="node2" presStyleIdx="0" presStyleCnt="5"/>
      <dgm:spPr/>
      <dgm:t>
        <a:bodyPr/>
        <a:lstStyle/>
        <a:p>
          <a:endParaRPr lang="en-US"/>
        </a:p>
      </dgm:t>
    </dgm:pt>
    <dgm:pt modelId="{AF39342E-CFA3-4360-93AC-6244E6AAB287}" type="pres">
      <dgm:prSet presAssocID="{CC039D40-CB5B-4C5F-A3DE-C11B40BF0DCD}" presName="hierChild4" presStyleCnt="0"/>
      <dgm:spPr/>
    </dgm:pt>
    <dgm:pt modelId="{734C3086-7255-4C08-87F6-6DD40D58ACD5}" type="pres">
      <dgm:prSet presAssocID="{7D3B3595-148F-46E8-942F-A94B67F2EA99}" presName="Name37" presStyleLbl="parChTrans1D3" presStyleIdx="0" presStyleCnt="9"/>
      <dgm:spPr/>
      <dgm:t>
        <a:bodyPr/>
        <a:lstStyle/>
        <a:p>
          <a:endParaRPr lang="en-US"/>
        </a:p>
      </dgm:t>
    </dgm:pt>
    <dgm:pt modelId="{B9C9469C-9468-463D-A20B-1F9B4E8E0AEA}" type="pres">
      <dgm:prSet presAssocID="{584C6674-3591-4191-BA7F-AC79F8189673}" presName="hierRoot2" presStyleCnt="0">
        <dgm:presLayoutVars>
          <dgm:hierBranch val="init"/>
        </dgm:presLayoutVars>
      </dgm:prSet>
      <dgm:spPr/>
    </dgm:pt>
    <dgm:pt modelId="{A7AA47F5-59E2-4912-AFE0-6AA35E54215B}" type="pres">
      <dgm:prSet presAssocID="{584C6674-3591-4191-BA7F-AC79F8189673}" presName="rootComposite" presStyleCnt="0"/>
      <dgm:spPr/>
    </dgm:pt>
    <dgm:pt modelId="{40F3225C-C07C-4274-AF28-3FCBEEBED055}" type="pres">
      <dgm:prSet presAssocID="{584C6674-3591-4191-BA7F-AC79F8189673}" presName="rootText" presStyleLbl="node3" presStyleIdx="0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8232AF-8863-409C-A312-E9F5F963F493}" type="pres">
      <dgm:prSet presAssocID="{584C6674-3591-4191-BA7F-AC79F8189673}" presName="rootConnector" presStyleLbl="node3" presStyleIdx="0" presStyleCnt="9"/>
      <dgm:spPr/>
      <dgm:t>
        <a:bodyPr/>
        <a:lstStyle/>
        <a:p>
          <a:endParaRPr lang="en-US"/>
        </a:p>
      </dgm:t>
    </dgm:pt>
    <dgm:pt modelId="{6A9C08A3-D643-43B7-88AD-5DFE66CB9EAC}" type="pres">
      <dgm:prSet presAssocID="{584C6674-3591-4191-BA7F-AC79F8189673}" presName="hierChild4" presStyleCnt="0"/>
      <dgm:spPr/>
    </dgm:pt>
    <dgm:pt modelId="{87200CFB-A68A-40DC-ACCF-FC2007205FF5}" type="pres">
      <dgm:prSet presAssocID="{188610BA-9FC0-4588-A797-484A98E74ABE}" presName="Name37" presStyleLbl="parChTrans1D4" presStyleIdx="0" presStyleCnt="2"/>
      <dgm:spPr/>
    </dgm:pt>
    <dgm:pt modelId="{BA0C4EC6-8F62-4CDD-965A-AED8C25DA30E}" type="pres">
      <dgm:prSet presAssocID="{88F07420-1A84-40F3-9A2C-682E5101AD22}" presName="hierRoot2" presStyleCnt="0">
        <dgm:presLayoutVars>
          <dgm:hierBranch val="init"/>
        </dgm:presLayoutVars>
      </dgm:prSet>
      <dgm:spPr/>
    </dgm:pt>
    <dgm:pt modelId="{60632DCC-FA9D-4E59-8634-51C362C65417}" type="pres">
      <dgm:prSet presAssocID="{88F07420-1A84-40F3-9A2C-682E5101AD22}" presName="rootComposite" presStyleCnt="0"/>
      <dgm:spPr/>
    </dgm:pt>
    <dgm:pt modelId="{635E2D99-9F83-406B-AA1A-A94C299E8836}" type="pres">
      <dgm:prSet presAssocID="{88F07420-1A84-40F3-9A2C-682E5101AD22}" presName="rootText" presStyleLbl="node4" presStyleIdx="0" presStyleCnt="2">
        <dgm:presLayoutVars>
          <dgm:chPref val="3"/>
        </dgm:presLayoutVars>
      </dgm:prSet>
      <dgm:spPr/>
    </dgm:pt>
    <dgm:pt modelId="{5961DBDD-E6DE-4B54-96B2-38A081021D0F}" type="pres">
      <dgm:prSet presAssocID="{88F07420-1A84-40F3-9A2C-682E5101AD22}" presName="rootConnector" presStyleLbl="node4" presStyleIdx="0" presStyleCnt="2"/>
      <dgm:spPr/>
    </dgm:pt>
    <dgm:pt modelId="{F967599D-6A19-4C97-9B28-98408EF5DCA5}" type="pres">
      <dgm:prSet presAssocID="{88F07420-1A84-40F3-9A2C-682E5101AD22}" presName="hierChild4" presStyleCnt="0"/>
      <dgm:spPr/>
    </dgm:pt>
    <dgm:pt modelId="{6118EAA0-5DDF-488B-82EC-466B5AB11CE5}" type="pres">
      <dgm:prSet presAssocID="{F0F04A7C-3118-4A50-ADB0-8FE219F6F885}" presName="Name37" presStyleLbl="parChTrans1D4" presStyleIdx="1" presStyleCnt="2"/>
      <dgm:spPr/>
    </dgm:pt>
    <dgm:pt modelId="{73A34532-F74F-47E8-BA2B-7AD475424EE2}" type="pres">
      <dgm:prSet presAssocID="{CDF8EFC6-F44D-46DD-B144-1AC191536842}" presName="hierRoot2" presStyleCnt="0">
        <dgm:presLayoutVars>
          <dgm:hierBranch val="init"/>
        </dgm:presLayoutVars>
      </dgm:prSet>
      <dgm:spPr/>
    </dgm:pt>
    <dgm:pt modelId="{3A77A230-52AE-4441-B69E-26C38E5E89CB}" type="pres">
      <dgm:prSet presAssocID="{CDF8EFC6-F44D-46DD-B144-1AC191536842}" presName="rootComposite" presStyleCnt="0"/>
      <dgm:spPr/>
    </dgm:pt>
    <dgm:pt modelId="{1599A380-0D87-4E6E-97AF-B87356AD7C38}" type="pres">
      <dgm:prSet presAssocID="{CDF8EFC6-F44D-46DD-B144-1AC191536842}" presName="rootText" presStyleLbl="node4" presStyleIdx="1" presStyleCnt="2">
        <dgm:presLayoutVars>
          <dgm:chPref val="3"/>
        </dgm:presLayoutVars>
      </dgm:prSet>
      <dgm:spPr/>
    </dgm:pt>
    <dgm:pt modelId="{70DEC72E-3173-4C9D-8E6A-1C0D2646EA05}" type="pres">
      <dgm:prSet presAssocID="{CDF8EFC6-F44D-46DD-B144-1AC191536842}" presName="rootConnector" presStyleLbl="node4" presStyleIdx="1" presStyleCnt="2"/>
      <dgm:spPr/>
    </dgm:pt>
    <dgm:pt modelId="{BF05037F-EE8D-478F-B136-A9CE61300939}" type="pres">
      <dgm:prSet presAssocID="{CDF8EFC6-F44D-46DD-B144-1AC191536842}" presName="hierChild4" presStyleCnt="0"/>
      <dgm:spPr/>
    </dgm:pt>
    <dgm:pt modelId="{FF0EF79B-A4B6-49B0-AF0D-0DF2EAAECB9B}" type="pres">
      <dgm:prSet presAssocID="{CDF8EFC6-F44D-46DD-B144-1AC191536842}" presName="hierChild5" presStyleCnt="0"/>
      <dgm:spPr/>
    </dgm:pt>
    <dgm:pt modelId="{85D328EE-FE5C-439E-8446-00D8C07FF165}" type="pres">
      <dgm:prSet presAssocID="{88F07420-1A84-40F3-9A2C-682E5101AD22}" presName="hierChild5" presStyleCnt="0"/>
      <dgm:spPr/>
    </dgm:pt>
    <dgm:pt modelId="{155ECD82-0B6D-4E2F-B13B-98072E7D8F7D}" type="pres">
      <dgm:prSet presAssocID="{584C6674-3591-4191-BA7F-AC79F8189673}" presName="hierChild5" presStyleCnt="0"/>
      <dgm:spPr/>
    </dgm:pt>
    <dgm:pt modelId="{B46B1A84-5D3E-4E3E-98E8-DB6BD1997A22}" type="pres">
      <dgm:prSet presAssocID="{CC039D40-CB5B-4C5F-A3DE-C11B40BF0DCD}" presName="hierChild5" presStyleCnt="0"/>
      <dgm:spPr/>
    </dgm:pt>
    <dgm:pt modelId="{FB4D5D37-FCDF-4044-8E2C-7F6FA62D8FEA}" type="pres">
      <dgm:prSet presAssocID="{4CA54EE2-F48F-49B3-812C-9675EDCC4D73}" presName="Name37" presStyleLbl="parChTrans1D2" presStyleIdx="1" presStyleCnt="5"/>
      <dgm:spPr/>
      <dgm:t>
        <a:bodyPr/>
        <a:lstStyle/>
        <a:p>
          <a:endParaRPr lang="en-US"/>
        </a:p>
      </dgm:t>
    </dgm:pt>
    <dgm:pt modelId="{586E70E3-71B1-445B-A544-3969D5788C8A}" type="pres">
      <dgm:prSet presAssocID="{3AA6FD28-D217-4031-939F-1349F0CFCBA8}" presName="hierRoot2" presStyleCnt="0">
        <dgm:presLayoutVars>
          <dgm:hierBranch val="init"/>
        </dgm:presLayoutVars>
      </dgm:prSet>
      <dgm:spPr/>
    </dgm:pt>
    <dgm:pt modelId="{F91F58F9-320C-45CD-BA7B-BC3A76619848}" type="pres">
      <dgm:prSet presAssocID="{3AA6FD28-D217-4031-939F-1349F0CFCBA8}" presName="rootComposite" presStyleCnt="0"/>
      <dgm:spPr/>
    </dgm:pt>
    <dgm:pt modelId="{872082E1-7819-48D6-9327-68C11448FA5E}" type="pres">
      <dgm:prSet presAssocID="{3AA6FD28-D217-4031-939F-1349F0CFCBA8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C1CB40-9278-41CC-ADC5-AFD7F374FFA7}" type="pres">
      <dgm:prSet presAssocID="{3AA6FD28-D217-4031-939F-1349F0CFCBA8}" presName="rootConnector" presStyleLbl="node2" presStyleIdx="1" presStyleCnt="5"/>
      <dgm:spPr/>
      <dgm:t>
        <a:bodyPr/>
        <a:lstStyle/>
        <a:p>
          <a:endParaRPr lang="en-US"/>
        </a:p>
      </dgm:t>
    </dgm:pt>
    <dgm:pt modelId="{8263C078-74A6-4717-986B-7117A5E63E66}" type="pres">
      <dgm:prSet presAssocID="{3AA6FD28-D217-4031-939F-1349F0CFCBA8}" presName="hierChild4" presStyleCnt="0"/>
      <dgm:spPr/>
    </dgm:pt>
    <dgm:pt modelId="{B06ED5DE-EEDA-4028-9174-EECC928BDEB0}" type="pres">
      <dgm:prSet presAssocID="{30F49C6B-6D11-4D40-95AB-A1D370BDBE24}" presName="Name37" presStyleLbl="parChTrans1D3" presStyleIdx="1" presStyleCnt="9"/>
      <dgm:spPr/>
      <dgm:t>
        <a:bodyPr/>
        <a:lstStyle/>
        <a:p>
          <a:endParaRPr lang="en-US"/>
        </a:p>
      </dgm:t>
    </dgm:pt>
    <dgm:pt modelId="{5AE25C71-6A5F-4471-9261-110E822E4C4E}" type="pres">
      <dgm:prSet presAssocID="{BE3C673F-A3E5-4B40-BE22-A097242F5DD0}" presName="hierRoot2" presStyleCnt="0">
        <dgm:presLayoutVars>
          <dgm:hierBranch val="init"/>
        </dgm:presLayoutVars>
      </dgm:prSet>
      <dgm:spPr/>
    </dgm:pt>
    <dgm:pt modelId="{90C30B4E-D87E-4C45-8896-5EA25564A9F3}" type="pres">
      <dgm:prSet presAssocID="{BE3C673F-A3E5-4B40-BE22-A097242F5DD0}" presName="rootComposite" presStyleCnt="0"/>
      <dgm:spPr/>
    </dgm:pt>
    <dgm:pt modelId="{F664B081-FD7E-4826-BA95-D2E5EB75D5C2}" type="pres">
      <dgm:prSet presAssocID="{BE3C673F-A3E5-4B40-BE22-A097242F5DD0}" presName="rootText" presStyleLbl="node3" presStyleIdx="1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AD1190-1D7D-460F-BFFF-7563BAA324D2}" type="pres">
      <dgm:prSet presAssocID="{BE3C673F-A3E5-4B40-BE22-A097242F5DD0}" presName="rootConnector" presStyleLbl="node3" presStyleIdx="1" presStyleCnt="9"/>
      <dgm:spPr/>
      <dgm:t>
        <a:bodyPr/>
        <a:lstStyle/>
        <a:p>
          <a:endParaRPr lang="en-US"/>
        </a:p>
      </dgm:t>
    </dgm:pt>
    <dgm:pt modelId="{88152266-5A69-4EDE-BDBC-0E5C6FBA91DE}" type="pres">
      <dgm:prSet presAssocID="{BE3C673F-A3E5-4B40-BE22-A097242F5DD0}" presName="hierChild4" presStyleCnt="0"/>
      <dgm:spPr/>
    </dgm:pt>
    <dgm:pt modelId="{83A20DB8-5722-4C38-803C-41B1FC9E17E4}" type="pres">
      <dgm:prSet presAssocID="{BE3C673F-A3E5-4B40-BE22-A097242F5DD0}" presName="hierChild5" presStyleCnt="0"/>
      <dgm:spPr/>
    </dgm:pt>
    <dgm:pt modelId="{35F38AA5-091C-4306-A77D-ADF12767C474}" type="pres">
      <dgm:prSet presAssocID="{63FF752E-22F2-4D1E-8D1C-62CD9F9F60A6}" presName="Name37" presStyleLbl="parChTrans1D3" presStyleIdx="2" presStyleCnt="9"/>
      <dgm:spPr/>
      <dgm:t>
        <a:bodyPr/>
        <a:lstStyle/>
        <a:p>
          <a:endParaRPr lang="en-US"/>
        </a:p>
      </dgm:t>
    </dgm:pt>
    <dgm:pt modelId="{4C7CA3CD-2C29-4EA2-BB51-52746FF6073B}" type="pres">
      <dgm:prSet presAssocID="{C7911A19-611B-4331-A142-0DA66D362E6C}" presName="hierRoot2" presStyleCnt="0">
        <dgm:presLayoutVars>
          <dgm:hierBranch val="init"/>
        </dgm:presLayoutVars>
      </dgm:prSet>
      <dgm:spPr/>
    </dgm:pt>
    <dgm:pt modelId="{57D9C187-F9FE-4E99-B5DF-27C74B7A92E9}" type="pres">
      <dgm:prSet presAssocID="{C7911A19-611B-4331-A142-0DA66D362E6C}" presName="rootComposite" presStyleCnt="0"/>
      <dgm:spPr/>
    </dgm:pt>
    <dgm:pt modelId="{E17278EF-19EE-4DF1-9D5B-15E37D562D93}" type="pres">
      <dgm:prSet presAssocID="{C7911A19-611B-4331-A142-0DA66D362E6C}" presName="rootText" presStyleLbl="node3" presStyleIdx="2" presStyleCnt="9" custScaleX="120044" custScaleY="1309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77DA1E-CC03-4C36-AEA5-D23506494AB4}" type="pres">
      <dgm:prSet presAssocID="{C7911A19-611B-4331-A142-0DA66D362E6C}" presName="rootConnector" presStyleLbl="node3" presStyleIdx="2" presStyleCnt="9"/>
      <dgm:spPr/>
      <dgm:t>
        <a:bodyPr/>
        <a:lstStyle/>
        <a:p>
          <a:endParaRPr lang="en-US"/>
        </a:p>
      </dgm:t>
    </dgm:pt>
    <dgm:pt modelId="{00E785BD-A606-477F-AF2D-702141443A8A}" type="pres">
      <dgm:prSet presAssocID="{C7911A19-611B-4331-A142-0DA66D362E6C}" presName="hierChild4" presStyleCnt="0"/>
      <dgm:spPr/>
    </dgm:pt>
    <dgm:pt modelId="{59799192-C475-430D-8E48-99AD754A9893}" type="pres">
      <dgm:prSet presAssocID="{C7911A19-611B-4331-A142-0DA66D362E6C}" presName="hierChild5" presStyleCnt="0"/>
      <dgm:spPr/>
    </dgm:pt>
    <dgm:pt modelId="{CA9271E1-466E-4654-9910-9DC30282AE91}" type="pres">
      <dgm:prSet presAssocID="{3AA6FD28-D217-4031-939F-1349F0CFCBA8}" presName="hierChild5" presStyleCnt="0"/>
      <dgm:spPr/>
    </dgm:pt>
    <dgm:pt modelId="{2162736D-12EF-4DD4-831B-5101CE7CE32A}" type="pres">
      <dgm:prSet presAssocID="{56887C1C-506E-41C4-A26B-AC68B5661F02}" presName="Name37" presStyleLbl="parChTrans1D2" presStyleIdx="2" presStyleCnt="5"/>
      <dgm:spPr/>
      <dgm:t>
        <a:bodyPr/>
        <a:lstStyle/>
        <a:p>
          <a:endParaRPr lang="en-US"/>
        </a:p>
      </dgm:t>
    </dgm:pt>
    <dgm:pt modelId="{1D4DD9E1-00F5-4D73-BD02-246F8BEBAEAF}" type="pres">
      <dgm:prSet presAssocID="{3B77B5FC-A61C-4EE1-BF99-6D0F6E66EFE8}" presName="hierRoot2" presStyleCnt="0">
        <dgm:presLayoutVars>
          <dgm:hierBranch val="init"/>
        </dgm:presLayoutVars>
      </dgm:prSet>
      <dgm:spPr/>
    </dgm:pt>
    <dgm:pt modelId="{890F5DFD-5411-4614-B9BA-12F00FA1CA24}" type="pres">
      <dgm:prSet presAssocID="{3B77B5FC-A61C-4EE1-BF99-6D0F6E66EFE8}" presName="rootComposite" presStyleCnt="0"/>
      <dgm:spPr/>
    </dgm:pt>
    <dgm:pt modelId="{67A47A13-7948-4110-B610-9B90B80E7872}" type="pres">
      <dgm:prSet presAssocID="{3B77B5FC-A61C-4EE1-BF99-6D0F6E66EFE8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47408E-A38A-455E-82C2-0176DD64B008}" type="pres">
      <dgm:prSet presAssocID="{3B77B5FC-A61C-4EE1-BF99-6D0F6E66EFE8}" presName="rootConnector" presStyleLbl="node2" presStyleIdx="2" presStyleCnt="5"/>
      <dgm:spPr/>
      <dgm:t>
        <a:bodyPr/>
        <a:lstStyle/>
        <a:p>
          <a:endParaRPr lang="en-US"/>
        </a:p>
      </dgm:t>
    </dgm:pt>
    <dgm:pt modelId="{B9D42DF3-F045-4C3B-8068-A406DC7A6159}" type="pres">
      <dgm:prSet presAssocID="{3B77B5FC-A61C-4EE1-BF99-6D0F6E66EFE8}" presName="hierChild4" presStyleCnt="0"/>
      <dgm:spPr/>
    </dgm:pt>
    <dgm:pt modelId="{D533DA7B-5CD8-4E9C-B951-CFC906E41B38}" type="pres">
      <dgm:prSet presAssocID="{3E14B78D-8376-4E38-BB7E-2F0192898317}" presName="Name37" presStyleLbl="parChTrans1D3" presStyleIdx="3" presStyleCnt="9"/>
      <dgm:spPr/>
      <dgm:t>
        <a:bodyPr/>
        <a:lstStyle/>
        <a:p>
          <a:endParaRPr lang="en-US"/>
        </a:p>
      </dgm:t>
    </dgm:pt>
    <dgm:pt modelId="{321E1163-FEE1-4ECB-95F6-1F01C7A6CBD5}" type="pres">
      <dgm:prSet presAssocID="{290D0843-3150-41C7-91A4-EC0A14430B4E}" presName="hierRoot2" presStyleCnt="0">
        <dgm:presLayoutVars>
          <dgm:hierBranch val="init"/>
        </dgm:presLayoutVars>
      </dgm:prSet>
      <dgm:spPr/>
    </dgm:pt>
    <dgm:pt modelId="{E849D73B-45DE-4241-8697-5EE52837A436}" type="pres">
      <dgm:prSet presAssocID="{290D0843-3150-41C7-91A4-EC0A14430B4E}" presName="rootComposite" presStyleCnt="0"/>
      <dgm:spPr/>
    </dgm:pt>
    <dgm:pt modelId="{163D6D9C-2BFE-4E71-8AAB-219FA7C950AD}" type="pres">
      <dgm:prSet presAssocID="{290D0843-3150-41C7-91A4-EC0A14430B4E}" presName="rootText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5B1B75-BDD0-4FE2-9401-56631385B0D1}" type="pres">
      <dgm:prSet presAssocID="{290D0843-3150-41C7-91A4-EC0A14430B4E}" presName="rootConnector" presStyleLbl="node3" presStyleIdx="3" presStyleCnt="9"/>
      <dgm:spPr/>
      <dgm:t>
        <a:bodyPr/>
        <a:lstStyle/>
        <a:p>
          <a:endParaRPr lang="en-US"/>
        </a:p>
      </dgm:t>
    </dgm:pt>
    <dgm:pt modelId="{6CF09096-D98D-444F-8E54-5FFB56066043}" type="pres">
      <dgm:prSet presAssocID="{290D0843-3150-41C7-91A4-EC0A14430B4E}" presName="hierChild4" presStyleCnt="0"/>
      <dgm:spPr/>
    </dgm:pt>
    <dgm:pt modelId="{334FA8D6-22F3-490E-9E2E-3E57B0AF864B}" type="pres">
      <dgm:prSet presAssocID="{290D0843-3150-41C7-91A4-EC0A14430B4E}" presName="hierChild5" presStyleCnt="0"/>
      <dgm:spPr/>
    </dgm:pt>
    <dgm:pt modelId="{20AA2DEC-9CC8-46FB-A69B-F9DF7E072304}" type="pres">
      <dgm:prSet presAssocID="{B6E6AA17-D4CB-47FF-8E7B-6D05BB3F1BC3}" presName="Name37" presStyleLbl="parChTrans1D3" presStyleIdx="4" presStyleCnt="9"/>
      <dgm:spPr/>
      <dgm:t>
        <a:bodyPr/>
        <a:lstStyle/>
        <a:p>
          <a:endParaRPr lang="en-US"/>
        </a:p>
      </dgm:t>
    </dgm:pt>
    <dgm:pt modelId="{A6C45C90-E6A3-4A8E-AD81-916BFFC96102}" type="pres">
      <dgm:prSet presAssocID="{9F7EF3E0-8774-426B-81DD-0E1060EFF8E3}" presName="hierRoot2" presStyleCnt="0">
        <dgm:presLayoutVars>
          <dgm:hierBranch val="init"/>
        </dgm:presLayoutVars>
      </dgm:prSet>
      <dgm:spPr/>
    </dgm:pt>
    <dgm:pt modelId="{76A88FF5-619E-4023-8CB4-EDDE8EFABE76}" type="pres">
      <dgm:prSet presAssocID="{9F7EF3E0-8774-426B-81DD-0E1060EFF8E3}" presName="rootComposite" presStyleCnt="0"/>
      <dgm:spPr/>
    </dgm:pt>
    <dgm:pt modelId="{CC25FA6B-304A-4033-A716-2EAF04F52821}" type="pres">
      <dgm:prSet presAssocID="{9F7EF3E0-8774-426B-81DD-0E1060EFF8E3}" presName="rootText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F1E7F2-0702-4FAE-9947-C77D175563DC}" type="pres">
      <dgm:prSet presAssocID="{9F7EF3E0-8774-426B-81DD-0E1060EFF8E3}" presName="rootConnector" presStyleLbl="node3" presStyleIdx="4" presStyleCnt="9"/>
      <dgm:spPr/>
      <dgm:t>
        <a:bodyPr/>
        <a:lstStyle/>
        <a:p>
          <a:endParaRPr lang="en-US"/>
        </a:p>
      </dgm:t>
    </dgm:pt>
    <dgm:pt modelId="{F788F0F7-D61A-4B3C-B171-228D80EB59B9}" type="pres">
      <dgm:prSet presAssocID="{9F7EF3E0-8774-426B-81DD-0E1060EFF8E3}" presName="hierChild4" presStyleCnt="0"/>
      <dgm:spPr/>
    </dgm:pt>
    <dgm:pt modelId="{EACCF5DD-2BA5-4DC9-ACF5-A8CD63CA585D}" type="pres">
      <dgm:prSet presAssocID="{9F7EF3E0-8774-426B-81DD-0E1060EFF8E3}" presName="hierChild5" presStyleCnt="0"/>
      <dgm:spPr/>
    </dgm:pt>
    <dgm:pt modelId="{AEB64FF9-8F34-4070-A955-E267263249EE}" type="pres">
      <dgm:prSet presAssocID="{E8C9CA45-4AEE-406C-BEB7-3982884C2711}" presName="Name37" presStyleLbl="parChTrans1D3" presStyleIdx="5" presStyleCnt="9"/>
      <dgm:spPr/>
      <dgm:t>
        <a:bodyPr/>
        <a:lstStyle/>
        <a:p>
          <a:endParaRPr lang="en-US"/>
        </a:p>
      </dgm:t>
    </dgm:pt>
    <dgm:pt modelId="{25D9558D-4EA5-4110-8087-D29FE4821068}" type="pres">
      <dgm:prSet presAssocID="{6C8BCA84-4E34-4C71-86C9-6B9005503DE8}" presName="hierRoot2" presStyleCnt="0">
        <dgm:presLayoutVars>
          <dgm:hierBranch val="init"/>
        </dgm:presLayoutVars>
      </dgm:prSet>
      <dgm:spPr/>
    </dgm:pt>
    <dgm:pt modelId="{531D1646-CB13-44A2-BD4C-58B1EC5EB289}" type="pres">
      <dgm:prSet presAssocID="{6C8BCA84-4E34-4C71-86C9-6B9005503DE8}" presName="rootComposite" presStyleCnt="0"/>
      <dgm:spPr/>
    </dgm:pt>
    <dgm:pt modelId="{2D0CBBD0-3F39-405C-85ED-A4B7CA213E24}" type="pres">
      <dgm:prSet presAssocID="{6C8BCA84-4E34-4C71-86C9-6B9005503DE8}" presName="rootText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AEA6D4-033D-4F35-858D-2568B38B4703}" type="pres">
      <dgm:prSet presAssocID="{6C8BCA84-4E34-4C71-86C9-6B9005503DE8}" presName="rootConnector" presStyleLbl="node3" presStyleIdx="5" presStyleCnt="9"/>
      <dgm:spPr/>
      <dgm:t>
        <a:bodyPr/>
        <a:lstStyle/>
        <a:p>
          <a:endParaRPr lang="en-US"/>
        </a:p>
      </dgm:t>
    </dgm:pt>
    <dgm:pt modelId="{2077F37C-72C4-446C-99E8-909AE6518919}" type="pres">
      <dgm:prSet presAssocID="{6C8BCA84-4E34-4C71-86C9-6B9005503DE8}" presName="hierChild4" presStyleCnt="0"/>
      <dgm:spPr/>
    </dgm:pt>
    <dgm:pt modelId="{6C213FCA-DB6D-4617-802C-25B9CA1C4E46}" type="pres">
      <dgm:prSet presAssocID="{6C8BCA84-4E34-4C71-86C9-6B9005503DE8}" presName="hierChild5" presStyleCnt="0"/>
      <dgm:spPr/>
    </dgm:pt>
    <dgm:pt modelId="{F81DEE6F-3E0D-4DD4-9BA4-D234D2D9106E}" type="pres">
      <dgm:prSet presAssocID="{3B77B5FC-A61C-4EE1-BF99-6D0F6E66EFE8}" presName="hierChild5" presStyleCnt="0"/>
      <dgm:spPr/>
    </dgm:pt>
    <dgm:pt modelId="{5383926B-95A9-4DFC-A5CF-5BC67EB1049D}" type="pres">
      <dgm:prSet presAssocID="{3A16A78F-E5DE-4D82-AF55-27A8C783DE2F}" presName="Name37" presStyleLbl="parChTrans1D2" presStyleIdx="3" presStyleCnt="5"/>
      <dgm:spPr/>
      <dgm:t>
        <a:bodyPr/>
        <a:lstStyle/>
        <a:p>
          <a:endParaRPr lang="en-US"/>
        </a:p>
      </dgm:t>
    </dgm:pt>
    <dgm:pt modelId="{ACDF1161-9C5D-47DE-B440-105C15A07C62}" type="pres">
      <dgm:prSet presAssocID="{EC7A3C65-9E25-4B5F-9802-35D471BFF159}" presName="hierRoot2" presStyleCnt="0">
        <dgm:presLayoutVars>
          <dgm:hierBranch val="init"/>
        </dgm:presLayoutVars>
      </dgm:prSet>
      <dgm:spPr/>
    </dgm:pt>
    <dgm:pt modelId="{B0722C01-A72C-4043-B324-9F4D00B9D631}" type="pres">
      <dgm:prSet presAssocID="{EC7A3C65-9E25-4B5F-9802-35D471BFF159}" presName="rootComposite" presStyleCnt="0"/>
      <dgm:spPr/>
    </dgm:pt>
    <dgm:pt modelId="{90790FCB-C529-41AB-987E-1F94F56C7FC4}" type="pres">
      <dgm:prSet presAssocID="{EC7A3C65-9E25-4B5F-9802-35D471BFF159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AD07D7-4D82-49A8-B18C-1BEBD99290C7}" type="pres">
      <dgm:prSet presAssocID="{EC7A3C65-9E25-4B5F-9802-35D471BFF159}" presName="rootConnector" presStyleLbl="node2" presStyleIdx="3" presStyleCnt="5"/>
      <dgm:spPr/>
      <dgm:t>
        <a:bodyPr/>
        <a:lstStyle/>
        <a:p>
          <a:endParaRPr lang="en-US"/>
        </a:p>
      </dgm:t>
    </dgm:pt>
    <dgm:pt modelId="{A7B11DDC-3A39-4F4F-BAEF-69EA49F7D273}" type="pres">
      <dgm:prSet presAssocID="{EC7A3C65-9E25-4B5F-9802-35D471BFF159}" presName="hierChild4" presStyleCnt="0"/>
      <dgm:spPr/>
    </dgm:pt>
    <dgm:pt modelId="{554A4824-A5B5-4817-A4F8-9DD3E62F2E96}" type="pres">
      <dgm:prSet presAssocID="{6BC6E9C9-7A69-4350-B439-1772A4238CCA}" presName="Name37" presStyleLbl="parChTrans1D3" presStyleIdx="6" presStyleCnt="9"/>
      <dgm:spPr/>
      <dgm:t>
        <a:bodyPr/>
        <a:lstStyle/>
        <a:p>
          <a:endParaRPr lang="en-US"/>
        </a:p>
      </dgm:t>
    </dgm:pt>
    <dgm:pt modelId="{6772777C-2816-4957-AF13-1BD5750C37AE}" type="pres">
      <dgm:prSet presAssocID="{4886464D-BB96-426E-B5FC-55CAC4466199}" presName="hierRoot2" presStyleCnt="0">
        <dgm:presLayoutVars>
          <dgm:hierBranch val="init"/>
        </dgm:presLayoutVars>
      </dgm:prSet>
      <dgm:spPr/>
    </dgm:pt>
    <dgm:pt modelId="{C011572E-9FC9-4F71-8B15-5697BDB6CC32}" type="pres">
      <dgm:prSet presAssocID="{4886464D-BB96-426E-B5FC-55CAC4466199}" presName="rootComposite" presStyleCnt="0"/>
      <dgm:spPr/>
    </dgm:pt>
    <dgm:pt modelId="{6F28472A-0DF2-42E5-8D8E-F85604103BE1}" type="pres">
      <dgm:prSet presAssocID="{4886464D-BB96-426E-B5FC-55CAC4466199}" presName="rootText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21C32C-096A-458A-8646-9A0CA0D5A496}" type="pres">
      <dgm:prSet presAssocID="{4886464D-BB96-426E-B5FC-55CAC4466199}" presName="rootConnector" presStyleLbl="node3" presStyleIdx="6" presStyleCnt="9"/>
      <dgm:spPr/>
      <dgm:t>
        <a:bodyPr/>
        <a:lstStyle/>
        <a:p>
          <a:endParaRPr lang="en-US"/>
        </a:p>
      </dgm:t>
    </dgm:pt>
    <dgm:pt modelId="{BA127723-0602-4B21-B002-8FE415EA7B0A}" type="pres">
      <dgm:prSet presAssocID="{4886464D-BB96-426E-B5FC-55CAC4466199}" presName="hierChild4" presStyleCnt="0"/>
      <dgm:spPr/>
    </dgm:pt>
    <dgm:pt modelId="{E98DD136-FA6F-4B3B-B3F2-549A7E328F3E}" type="pres">
      <dgm:prSet presAssocID="{4886464D-BB96-426E-B5FC-55CAC4466199}" presName="hierChild5" presStyleCnt="0"/>
      <dgm:spPr/>
    </dgm:pt>
    <dgm:pt modelId="{A7619DC5-DAD2-4B9D-B213-8210C4660F24}" type="pres">
      <dgm:prSet presAssocID="{D861FABE-FF6B-4AB4-BE06-0CAF6BCE814C}" presName="Name37" presStyleLbl="parChTrans1D3" presStyleIdx="7" presStyleCnt="9"/>
      <dgm:spPr/>
      <dgm:t>
        <a:bodyPr/>
        <a:lstStyle/>
        <a:p>
          <a:endParaRPr lang="en-US"/>
        </a:p>
      </dgm:t>
    </dgm:pt>
    <dgm:pt modelId="{B54529DD-E8AC-4B03-A9B3-30D0902278D3}" type="pres">
      <dgm:prSet presAssocID="{70235362-0834-42BC-BB4E-F471FC2EBE32}" presName="hierRoot2" presStyleCnt="0">
        <dgm:presLayoutVars>
          <dgm:hierBranch val="init"/>
        </dgm:presLayoutVars>
      </dgm:prSet>
      <dgm:spPr/>
    </dgm:pt>
    <dgm:pt modelId="{E51E3013-1384-45BF-927D-1410E1E36DBF}" type="pres">
      <dgm:prSet presAssocID="{70235362-0834-42BC-BB4E-F471FC2EBE32}" presName="rootComposite" presStyleCnt="0"/>
      <dgm:spPr/>
    </dgm:pt>
    <dgm:pt modelId="{008245A1-87E0-404C-B446-0BA8031E6292}" type="pres">
      <dgm:prSet presAssocID="{70235362-0834-42BC-BB4E-F471FC2EBE32}" presName="rootText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55CE19A-84C4-409E-BB52-7ADE3C5273A5}" type="pres">
      <dgm:prSet presAssocID="{70235362-0834-42BC-BB4E-F471FC2EBE32}" presName="rootConnector" presStyleLbl="node3" presStyleIdx="7" presStyleCnt="9"/>
      <dgm:spPr/>
      <dgm:t>
        <a:bodyPr/>
        <a:lstStyle/>
        <a:p>
          <a:endParaRPr lang="en-US"/>
        </a:p>
      </dgm:t>
    </dgm:pt>
    <dgm:pt modelId="{D038AB73-4230-4759-87FD-FB23C67E4D16}" type="pres">
      <dgm:prSet presAssocID="{70235362-0834-42BC-BB4E-F471FC2EBE32}" presName="hierChild4" presStyleCnt="0"/>
      <dgm:spPr/>
    </dgm:pt>
    <dgm:pt modelId="{8C51A7E0-9D45-49B4-962E-370FBAF41327}" type="pres">
      <dgm:prSet presAssocID="{70235362-0834-42BC-BB4E-F471FC2EBE32}" presName="hierChild5" presStyleCnt="0"/>
      <dgm:spPr/>
    </dgm:pt>
    <dgm:pt modelId="{E9043E96-287D-4139-AFF3-F12369B12DEA}" type="pres">
      <dgm:prSet presAssocID="{EC7A3C65-9E25-4B5F-9802-35D471BFF159}" presName="hierChild5" presStyleCnt="0"/>
      <dgm:spPr/>
    </dgm:pt>
    <dgm:pt modelId="{3E5C43DD-0EA3-44E1-BC1F-1F4673431ECE}" type="pres">
      <dgm:prSet presAssocID="{B57A6EEF-E46F-43CB-8629-2156F73D7FDD}" presName="Name37" presStyleLbl="parChTrans1D2" presStyleIdx="4" presStyleCnt="5"/>
      <dgm:spPr/>
      <dgm:t>
        <a:bodyPr/>
        <a:lstStyle/>
        <a:p>
          <a:endParaRPr lang="en-US"/>
        </a:p>
      </dgm:t>
    </dgm:pt>
    <dgm:pt modelId="{4DA7B3C4-B53E-45C9-9F8D-DB297D18DE17}" type="pres">
      <dgm:prSet presAssocID="{5732563A-189D-4AFB-A5A0-8459BF78BDCD}" presName="hierRoot2" presStyleCnt="0">
        <dgm:presLayoutVars>
          <dgm:hierBranch val="init"/>
        </dgm:presLayoutVars>
      </dgm:prSet>
      <dgm:spPr/>
    </dgm:pt>
    <dgm:pt modelId="{031575E6-CB4B-41FD-A62E-0A360ED30BA3}" type="pres">
      <dgm:prSet presAssocID="{5732563A-189D-4AFB-A5A0-8459BF78BDCD}" presName="rootComposite" presStyleCnt="0"/>
      <dgm:spPr/>
    </dgm:pt>
    <dgm:pt modelId="{FA81D95C-B80F-4165-95B7-5B80C16B87A9}" type="pres">
      <dgm:prSet presAssocID="{5732563A-189D-4AFB-A5A0-8459BF78BDCD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36B90E-2B2C-4FD2-AEEE-24ADD86EA9A6}" type="pres">
      <dgm:prSet presAssocID="{5732563A-189D-4AFB-A5A0-8459BF78BDCD}" presName="rootConnector" presStyleLbl="node2" presStyleIdx="4" presStyleCnt="5"/>
      <dgm:spPr/>
      <dgm:t>
        <a:bodyPr/>
        <a:lstStyle/>
        <a:p>
          <a:endParaRPr lang="en-US"/>
        </a:p>
      </dgm:t>
    </dgm:pt>
    <dgm:pt modelId="{0DF9EFA4-885B-40FD-B0D0-5FCAB475D631}" type="pres">
      <dgm:prSet presAssocID="{5732563A-189D-4AFB-A5A0-8459BF78BDCD}" presName="hierChild4" presStyleCnt="0"/>
      <dgm:spPr/>
    </dgm:pt>
    <dgm:pt modelId="{7351C115-FB62-43A6-8713-91306569E5E5}" type="pres">
      <dgm:prSet presAssocID="{728F49C0-238B-414A-B90E-E683F8D4E6F7}" presName="Name37" presStyleLbl="parChTrans1D3" presStyleIdx="8" presStyleCnt="9"/>
      <dgm:spPr/>
      <dgm:t>
        <a:bodyPr/>
        <a:lstStyle/>
        <a:p>
          <a:endParaRPr lang="en-US"/>
        </a:p>
      </dgm:t>
    </dgm:pt>
    <dgm:pt modelId="{110C834D-71D2-4384-91BB-7FAF341D34D3}" type="pres">
      <dgm:prSet presAssocID="{48F2C3CB-6ECD-4A56-B0EB-6BD0771ED4CF}" presName="hierRoot2" presStyleCnt="0">
        <dgm:presLayoutVars>
          <dgm:hierBranch val="init"/>
        </dgm:presLayoutVars>
      </dgm:prSet>
      <dgm:spPr/>
    </dgm:pt>
    <dgm:pt modelId="{C63A54DA-B54B-46E8-9708-FCF23638CCA4}" type="pres">
      <dgm:prSet presAssocID="{48F2C3CB-6ECD-4A56-B0EB-6BD0771ED4CF}" presName="rootComposite" presStyleCnt="0"/>
      <dgm:spPr/>
    </dgm:pt>
    <dgm:pt modelId="{1A46914B-4CEC-43E8-84A5-E879F3319E31}" type="pres">
      <dgm:prSet presAssocID="{48F2C3CB-6ECD-4A56-B0EB-6BD0771ED4CF}" presName="rootText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F55468-BE43-4331-A030-20CF1A8F55B1}" type="pres">
      <dgm:prSet presAssocID="{48F2C3CB-6ECD-4A56-B0EB-6BD0771ED4CF}" presName="rootConnector" presStyleLbl="node3" presStyleIdx="8" presStyleCnt="9"/>
      <dgm:spPr/>
      <dgm:t>
        <a:bodyPr/>
        <a:lstStyle/>
        <a:p>
          <a:endParaRPr lang="en-US"/>
        </a:p>
      </dgm:t>
    </dgm:pt>
    <dgm:pt modelId="{871A5195-6D11-4A92-8C0F-CD9DAF1A905B}" type="pres">
      <dgm:prSet presAssocID="{48F2C3CB-6ECD-4A56-B0EB-6BD0771ED4CF}" presName="hierChild4" presStyleCnt="0"/>
      <dgm:spPr/>
    </dgm:pt>
    <dgm:pt modelId="{1CCC176E-2F32-4A84-8D08-188C168F2045}" type="pres">
      <dgm:prSet presAssocID="{48F2C3CB-6ECD-4A56-B0EB-6BD0771ED4CF}" presName="hierChild5" presStyleCnt="0"/>
      <dgm:spPr/>
    </dgm:pt>
    <dgm:pt modelId="{B18BF194-0697-4886-A83B-42CDF520DF99}" type="pres">
      <dgm:prSet presAssocID="{5732563A-189D-4AFB-A5A0-8459BF78BDCD}" presName="hierChild5" presStyleCnt="0"/>
      <dgm:spPr/>
    </dgm:pt>
    <dgm:pt modelId="{A2B95184-F69B-4285-8836-D17916F21DFD}" type="pres">
      <dgm:prSet presAssocID="{73FB5FA1-23E6-4164-8A89-AC8AA291B816}" presName="hierChild3" presStyleCnt="0"/>
      <dgm:spPr/>
    </dgm:pt>
  </dgm:ptLst>
  <dgm:cxnLst>
    <dgm:cxn modelId="{020E0B1C-D343-469F-9564-07C551225D11}" type="presOf" srcId="{EC7A3C65-9E25-4B5F-9802-35D471BFF159}" destId="{90790FCB-C529-41AB-987E-1F94F56C7FC4}" srcOrd="0" destOrd="0" presId="urn:microsoft.com/office/officeart/2005/8/layout/orgChart1"/>
    <dgm:cxn modelId="{17A89269-51C4-46F7-8227-3E2AE003808A}" srcId="{584C6674-3591-4191-BA7F-AC79F8189673}" destId="{88F07420-1A84-40F3-9A2C-682E5101AD22}" srcOrd="0" destOrd="0" parTransId="{188610BA-9FC0-4588-A797-484A98E74ABE}" sibTransId="{EB9AD991-724F-4585-BAC2-CFDC32BDA33A}"/>
    <dgm:cxn modelId="{7902C9C7-BF9B-4FE2-9874-8174D0C36DDD}" type="presOf" srcId="{6C8BCA84-4E34-4C71-86C9-6B9005503DE8}" destId="{2D0CBBD0-3F39-405C-85ED-A4B7CA213E24}" srcOrd="0" destOrd="0" presId="urn:microsoft.com/office/officeart/2005/8/layout/orgChart1"/>
    <dgm:cxn modelId="{E20D95F3-2F8C-462E-A0AE-C2FF3DC932DA}" type="presOf" srcId="{BE3C673F-A3E5-4B40-BE22-A097242F5DD0}" destId="{9EAD1190-1D7D-460F-BFFF-7563BAA324D2}" srcOrd="1" destOrd="0" presId="urn:microsoft.com/office/officeart/2005/8/layout/orgChart1"/>
    <dgm:cxn modelId="{C025E0CE-87A6-470A-A9D5-F99A6B151245}" type="presOf" srcId="{C7911A19-611B-4331-A142-0DA66D362E6C}" destId="{E17278EF-19EE-4DF1-9D5B-15E37D562D93}" srcOrd="0" destOrd="0" presId="urn:microsoft.com/office/officeart/2005/8/layout/orgChart1"/>
    <dgm:cxn modelId="{93E280E8-A9DE-478A-BFE2-595165ECE21C}" type="presOf" srcId="{48F2C3CB-6ECD-4A56-B0EB-6BD0771ED4CF}" destId="{1A46914B-4CEC-43E8-84A5-E879F3319E31}" srcOrd="0" destOrd="0" presId="urn:microsoft.com/office/officeart/2005/8/layout/orgChart1"/>
    <dgm:cxn modelId="{1050F558-C950-48FD-B933-A0C3892D74AC}" type="presOf" srcId="{207022C3-86FB-4A03-AA62-1CF08B572BC4}" destId="{3824670C-E6C9-4E35-B95F-A86C63BB36F4}" srcOrd="0" destOrd="0" presId="urn:microsoft.com/office/officeart/2005/8/layout/orgChart1"/>
    <dgm:cxn modelId="{C65EB5EF-8217-4C7C-80AB-6180EE5D3D73}" srcId="{5732563A-189D-4AFB-A5A0-8459BF78BDCD}" destId="{48F2C3CB-6ECD-4A56-B0EB-6BD0771ED4CF}" srcOrd="0" destOrd="0" parTransId="{728F49C0-238B-414A-B90E-E683F8D4E6F7}" sibTransId="{2ACB0AC9-9968-4291-BB26-D60C90F20F9B}"/>
    <dgm:cxn modelId="{33DF5498-20CA-408D-9DFC-986AE234E3C1}" srcId="{3B77B5FC-A61C-4EE1-BF99-6D0F6E66EFE8}" destId="{9F7EF3E0-8774-426B-81DD-0E1060EFF8E3}" srcOrd="1" destOrd="0" parTransId="{B6E6AA17-D4CB-47FF-8E7B-6D05BB3F1BC3}" sibTransId="{A1191C7D-ECD2-4612-8B29-797A50748704}"/>
    <dgm:cxn modelId="{CFDBB913-CA14-40EF-B266-A121CE4556BB}" srcId="{3B77B5FC-A61C-4EE1-BF99-6D0F6E66EFE8}" destId="{290D0843-3150-41C7-91A4-EC0A14430B4E}" srcOrd="0" destOrd="0" parTransId="{3E14B78D-8376-4E38-BB7E-2F0192898317}" sibTransId="{15639896-A6EC-4D15-A9BA-CD7BA98B530D}"/>
    <dgm:cxn modelId="{911FFE28-93E2-4D58-8F4A-FDE12FC2986F}" type="presOf" srcId="{F0F04A7C-3118-4A50-ADB0-8FE219F6F885}" destId="{6118EAA0-5DDF-488B-82EC-466B5AB11CE5}" srcOrd="0" destOrd="0" presId="urn:microsoft.com/office/officeart/2005/8/layout/orgChart1"/>
    <dgm:cxn modelId="{BE4DFCBA-868D-4CE3-8644-07EC58F3BB41}" type="presOf" srcId="{73FB5FA1-23E6-4164-8A89-AC8AA291B816}" destId="{28DDBF41-3D4A-4214-860A-145A5DB4874E}" srcOrd="0" destOrd="0" presId="urn:microsoft.com/office/officeart/2005/8/layout/orgChart1"/>
    <dgm:cxn modelId="{B86B9F5E-2CA4-4877-81EC-E98859BEE655}" type="presOf" srcId="{56887C1C-506E-41C4-A26B-AC68B5661F02}" destId="{2162736D-12EF-4DD4-831B-5101CE7CE32A}" srcOrd="0" destOrd="0" presId="urn:microsoft.com/office/officeart/2005/8/layout/orgChart1"/>
    <dgm:cxn modelId="{534DEE21-8F82-47D9-83F7-964BBC89CF6E}" srcId="{3B77B5FC-A61C-4EE1-BF99-6D0F6E66EFE8}" destId="{6C8BCA84-4E34-4C71-86C9-6B9005503DE8}" srcOrd="2" destOrd="0" parTransId="{E8C9CA45-4AEE-406C-BEB7-3982884C2711}" sibTransId="{8CAB2055-24A1-47ED-8D9A-5FB362F19807}"/>
    <dgm:cxn modelId="{6789D27A-46A5-43A7-A781-081C00C0A6D8}" srcId="{EC7A3C65-9E25-4B5F-9802-35D471BFF159}" destId="{4886464D-BB96-426E-B5FC-55CAC4466199}" srcOrd="0" destOrd="0" parTransId="{6BC6E9C9-7A69-4350-B439-1772A4238CCA}" sibTransId="{DBFDD4E7-C2DA-4109-A19D-AB5709AC17BD}"/>
    <dgm:cxn modelId="{BA53066E-D676-445D-9463-3EF894372F67}" type="presOf" srcId="{CDF8EFC6-F44D-46DD-B144-1AC191536842}" destId="{70DEC72E-3173-4C9D-8E6A-1C0D2646EA05}" srcOrd="1" destOrd="0" presId="urn:microsoft.com/office/officeart/2005/8/layout/orgChart1"/>
    <dgm:cxn modelId="{218BECCD-12B1-4E8A-A1F1-EFDC61CDD03A}" type="presOf" srcId="{3B77B5FC-A61C-4EE1-BF99-6D0F6E66EFE8}" destId="{67A47A13-7948-4110-B610-9B90B80E7872}" srcOrd="0" destOrd="0" presId="urn:microsoft.com/office/officeart/2005/8/layout/orgChart1"/>
    <dgm:cxn modelId="{D1560FDE-A2B1-438C-BF7B-112A6283108E}" type="presOf" srcId="{3A16A78F-E5DE-4D82-AF55-27A8C783DE2F}" destId="{5383926B-95A9-4DFC-A5CF-5BC67EB1049D}" srcOrd="0" destOrd="0" presId="urn:microsoft.com/office/officeart/2005/8/layout/orgChart1"/>
    <dgm:cxn modelId="{6D1B8D49-6343-4218-97AB-262B82CEC467}" type="presOf" srcId="{EC7A3C65-9E25-4B5F-9802-35D471BFF159}" destId="{72AD07D7-4D82-49A8-B18C-1BEBD99290C7}" srcOrd="1" destOrd="0" presId="urn:microsoft.com/office/officeart/2005/8/layout/orgChart1"/>
    <dgm:cxn modelId="{D6CC9F97-714B-4384-A4E7-17E87F52E5E1}" type="presOf" srcId="{5732563A-189D-4AFB-A5A0-8459BF78BDCD}" destId="{8C36B90E-2B2C-4FD2-AEEE-24ADD86EA9A6}" srcOrd="1" destOrd="0" presId="urn:microsoft.com/office/officeart/2005/8/layout/orgChart1"/>
    <dgm:cxn modelId="{7D00C3A2-DD20-4DDA-8355-1BEF6E38F42D}" type="presOf" srcId="{70235362-0834-42BC-BB4E-F471FC2EBE32}" destId="{655CE19A-84C4-409E-BB52-7ADE3C5273A5}" srcOrd="1" destOrd="0" presId="urn:microsoft.com/office/officeart/2005/8/layout/orgChart1"/>
    <dgm:cxn modelId="{2F616C7E-41CE-4B8F-A5F1-763C14205DBA}" type="presOf" srcId="{63FF752E-22F2-4D1E-8D1C-62CD9F9F60A6}" destId="{35F38AA5-091C-4306-A77D-ADF12767C474}" srcOrd="0" destOrd="0" presId="urn:microsoft.com/office/officeart/2005/8/layout/orgChart1"/>
    <dgm:cxn modelId="{30DD0E33-DA45-41CB-93C4-903B34BE02AD}" srcId="{EC7A3C65-9E25-4B5F-9802-35D471BFF159}" destId="{70235362-0834-42BC-BB4E-F471FC2EBE32}" srcOrd="1" destOrd="0" parTransId="{D861FABE-FF6B-4AB4-BE06-0CAF6BCE814C}" sibTransId="{82508AA8-10FD-4A17-B4B5-587EA88E39AB}"/>
    <dgm:cxn modelId="{B33BD8AE-F568-455B-AADB-DFFFFF104D4A}" srcId="{73FB5FA1-23E6-4164-8A89-AC8AA291B816}" destId="{3AA6FD28-D217-4031-939F-1349F0CFCBA8}" srcOrd="1" destOrd="0" parTransId="{4CA54EE2-F48F-49B3-812C-9675EDCC4D73}" sibTransId="{0495CDEC-4C33-4B23-B3A2-80C38AB55669}"/>
    <dgm:cxn modelId="{0DAF1AE0-C0DB-48A6-9106-5BC90C9F4122}" type="presOf" srcId="{5732563A-189D-4AFB-A5A0-8459BF78BDCD}" destId="{FA81D95C-B80F-4165-95B7-5B80C16B87A9}" srcOrd="0" destOrd="0" presId="urn:microsoft.com/office/officeart/2005/8/layout/orgChart1"/>
    <dgm:cxn modelId="{8FC7C6E3-6AD0-416D-83B3-FCF5F13EB017}" type="presOf" srcId="{C7911A19-611B-4331-A142-0DA66D362E6C}" destId="{0777DA1E-CC03-4C36-AEA5-D23506494AB4}" srcOrd="1" destOrd="0" presId="urn:microsoft.com/office/officeart/2005/8/layout/orgChart1"/>
    <dgm:cxn modelId="{8A20A666-D7C8-4CD2-A535-D5D9ADA2802C}" type="presOf" srcId="{CDF8EFC6-F44D-46DD-B144-1AC191536842}" destId="{1599A380-0D87-4E6E-97AF-B87356AD7C38}" srcOrd="0" destOrd="0" presId="urn:microsoft.com/office/officeart/2005/8/layout/orgChart1"/>
    <dgm:cxn modelId="{5306ECFD-FC6E-431E-9AC4-ABCA11403E58}" type="presOf" srcId="{584C6674-3591-4191-BA7F-AC79F8189673}" destId="{40F3225C-C07C-4274-AF28-3FCBEEBED055}" srcOrd="0" destOrd="0" presId="urn:microsoft.com/office/officeart/2005/8/layout/orgChart1"/>
    <dgm:cxn modelId="{436D1962-08D9-4232-9C06-3FA7FB5DBC11}" type="presOf" srcId="{3AA6FD28-D217-4031-939F-1349F0CFCBA8}" destId="{872082E1-7819-48D6-9327-68C11448FA5E}" srcOrd="0" destOrd="0" presId="urn:microsoft.com/office/officeart/2005/8/layout/orgChart1"/>
    <dgm:cxn modelId="{1D1A4A8F-B2B7-4E97-8205-72886BDBB4CD}" type="presOf" srcId="{6BC6E9C9-7A69-4350-B439-1772A4238CCA}" destId="{554A4824-A5B5-4817-A4F8-9DD3E62F2E96}" srcOrd="0" destOrd="0" presId="urn:microsoft.com/office/officeart/2005/8/layout/orgChart1"/>
    <dgm:cxn modelId="{9EF2FF2A-CC1E-404C-8FB9-9B19367C8600}" srcId="{73FB5FA1-23E6-4164-8A89-AC8AA291B816}" destId="{5732563A-189D-4AFB-A5A0-8459BF78BDCD}" srcOrd="4" destOrd="0" parTransId="{B57A6EEF-E46F-43CB-8629-2156F73D7FDD}" sibTransId="{521CD55C-96F0-4BCF-9BBE-D08D3AEDFD9C}"/>
    <dgm:cxn modelId="{0C2031C7-508B-4F94-AD16-E988B48F1059}" srcId="{73FB5FA1-23E6-4164-8A89-AC8AA291B816}" destId="{CC039D40-CB5B-4C5F-A3DE-C11B40BF0DCD}" srcOrd="0" destOrd="0" parTransId="{7C026670-F86B-4C11-93EF-E1DBAD9FD4C7}" sibTransId="{075855F3-9174-4455-9FA0-32625EC888AA}"/>
    <dgm:cxn modelId="{BCAA5B90-5D7E-44FF-9D13-CF1EFB3856A5}" type="presOf" srcId="{3E14B78D-8376-4E38-BB7E-2F0192898317}" destId="{D533DA7B-5CD8-4E9C-B951-CFC906E41B38}" srcOrd="0" destOrd="0" presId="urn:microsoft.com/office/officeart/2005/8/layout/orgChart1"/>
    <dgm:cxn modelId="{6100F7B4-BFA5-42E0-A1AD-FF74AE696588}" type="presOf" srcId="{290D0843-3150-41C7-91A4-EC0A14430B4E}" destId="{163D6D9C-2BFE-4E71-8AAB-219FA7C950AD}" srcOrd="0" destOrd="0" presId="urn:microsoft.com/office/officeart/2005/8/layout/orgChart1"/>
    <dgm:cxn modelId="{4AFB7D3F-8E74-4239-BF95-4AF146797734}" srcId="{3AA6FD28-D217-4031-939F-1349F0CFCBA8}" destId="{C7911A19-611B-4331-A142-0DA66D362E6C}" srcOrd="1" destOrd="0" parTransId="{63FF752E-22F2-4D1E-8D1C-62CD9F9F60A6}" sibTransId="{34F04C9E-1E86-439C-9A0F-5E92B17E84B5}"/>
    <dgm:cxn modelId="{D069112A-2E31-499C-AC08-7588E90D5A56}" type="presOf" srcId="{88F07420-1A84-40F3-9A2C-682E5101AD22}" destId="{5961DBDD-E6DE-4B54-96B2-38A081021D0F}" srcOrd="1" destOrd="0" presId="urn:microsoft.com/office/officeart/2005/8/layout/orgChart1"/>
    <dgm:cxn modelId="{00941CEE-9551-42C8-B336-2003F1B470B1}" type="presOf" srcId="{73FB5FA1-23E6-4164-8A89-AC8AA291B816}" destId="{5541F06B-0376-4F18-B8CC-F4CA3CA40A5C}" srcOrd="1" destOrd="0" presId="urn:microsoft.com/office/officeart/2005/8/layout/orgChart1"/>
    <dgm:cxn modelId="{2A992B90-CB1E-46DE-A4E4-FD596535CF82}" type="presOf" srcId="{CC039D40-CB5B-4C5F-A3DE-C11B40BF0DCD}" destId="{3F501229-7174-4625-9975-DF840C53DC75}" srcOrd="1" destOrd="0" presId="urn:microsoft.com/office/officeart/2005/8/layout/orgChart1"/>
    <dgm:cxn modelId="{1C45DD9D-6523-4CEA-BA49-DB064B01A00D}" type="presOf" srcId="{70235362-0834-42BC-BB4E-F471FC2EBE32}" destId="{008245A1-87E0-404C-B446-0BA8031E6292}" srcOrd="0" destOrd="0" presId="urn:microsoft.com/office/officeart/2005/8/layout/orgChart1"/>
    <dgm:cxn modelId="{CF4D0B62-6136-4373-82F1-BB8C18891B39}" type="presOf" srcId="{D861FABE-FF6B-4AB4-BE06-0CAF6BCE814C}" destId="{A7619DC5-DAD2-4B9D-B213-8210C4660F24}" srcOrd="0" destOrd="0" presId="urn:microsoft.com/office/officeart/2005/8/layout/orgChart1"/>
    <dgm:cxn modelId="{16BFC8FB-02D6-4408-A658-10791289021F}" type="presOf" srcId="{9F7EF3E0-8774-426B-81DD-0E1060EFF8E3}" destId="{CC25FA6B-304A-4033-A716-2EAF04F52821}" srcOrd="0" destOrd="0" presId="urn:microsoft.com/office/officeart/2005/8/layout/orgChart1"/>
    <dgm:cxn modelId="{D41E404F-727D-48E3-AB52-1CD15F9C2980}" type="presOf" srcId="{30F49C6B-6D11-4D40-95AB-A1D370BDBE24}" destId="{B06ED5DE-EEDA-4028-9174-EECC928BDEB0}" srcOrd="0" destOrd="0" presId="urn:microsoft.com/office/officeart/2005/8/layout/orgChart1"/>
    <dgm:cxn modelId="{BEA431C0-14AE-4242-BF1C-012D7DB64815}" srcId="{3AA6FD28-D217-4031-939F-1349F0CFCBA8}" destId="{BE3C673F-A3E5-4B40-BE22-A097242F5DD0}" srcOrd="0" destOrd="0" parTransId="{30F49C6B-6D11-4D40-95AB-A1D370BDBE24}" sibTransId="{80E2452E-1142-4CF0-9AF4-FAD1F1F4AACA}"/>
    <dgm:cxn modelId="{5BD80138-74AD-49F1-B250-637D06EE2129}" type="presOf" srcId="{88F07420-1A84-40F3-9A2C-682E5101AD22}" destId="{635E2D99-9F83-406B-AA1A-A94C299E8836}" srcOrd="0" destOrd="0" presId="urn:microsoft.com/office/officeart/2005/8/layout/orgChart1"/>
    <dgm:cxn modelId="{4CD2CA31-804C-4956-83CE-B40549E86754}" type="presOf" srcId="{188610BA-9FC0-4588-A797-484A98E74ABE}" destId="{87200CFB-A68A-40DC-ACCF-FC2007205FF5}" srcOrd="0" destOrd="0" presId="urn:microsoft.com/office/officeart/2005/8/layout/orgChart1"/>
    <dgm:cxn modelId="{7084D5CC-D313-4830-9B91-DC96AB8F0AF0}" srcId="{88F07420-1A84-40F3-9A2C-682E5101AD22}" destId="{CDF8EFC6-F44D-46DD-B144-1AC191536842}" srcOrd="0" destOrd="0" parTransId="{F0F04A7C-3118-4A50-ADB0-8FE219F6F885}" sibTransId="{5F8576BD-AAEF-4B59-90DB-9E591CCFC6CD}"/>
    <dgm:cxn modelId="{F871554F-8BF3-46BD-8321-50E99D75B805}" type="presOf" srcId="{4CA54EE2-F48F-49B3-812C-9675EDCC4D73}" destId="{FB4D5D37-FCDF-4044-8E2C-7F6FA62D8FEA}" srcOrd="0" destOrd="0" presId="urn:microsoft.com/office/officeart/2005/8/layout/orgChart1"/>
    <dgm:cxn modelId="{E8138B5F-21AD-4A77-B146-92E959D729A5}" type="presOf" srcId="{CC039D40-CB5B-4C5F-A3DE-C11B40BF0DCD}" destId="{D82B8D9C-ED7E-42AC-A06F-7918A21A84B6}" srcOrd="0" destOrd="0" presId="urn:microsoft.com/office/officeart/2005/8/layout/orgChart1"/>
    <dgm:cxn modelId="{5A86B240-C8E3-4A96-9ECA-7518B88189A5}" type="presOf" srcId="{290D0843-3150-41C7-91A4-EC0A14430B4E}" destId="{635B1B75-BDD0-4FE2-9401-56631385B0D1}" srcOrd="1" destOrd="0" presId="urn:microsoft.com/office/officeart/2005/8/layout/orgChart1"/>
    <dgm:cxn modelId="{C61A373B-2B01-460B-8C9C-704F2F01748B}" type="presOf" srcId="{B6E6AA17-D4CB-47FF-8E7B-6D05BB3F1BC3}" destId="{20AA2DEC-9CC8-46FB-A69B-F9DF7E072304}" srcOrd="0" destOrd="0" presId="urn:microsoft.com/office/officeart/2005/8/layout/orgChart1"/>
    <dgm:cxn modelId="{541C99AA-760C-4DD1-B673-9E8778F83561}" type="presOf" srcId="{4886464D-BB96-426E-B5FC-55CAC4466199}" destId="{6F28472A-0DF2-42E5-8D8E-F85604103BE1}" srcOrd="0" destOrd="0" presId="urn:microsoft.com/office/officeart/2005/8/layout/orgChart1"/>
    <dgm:cxn modelId="{5E942CB3-B703-48D6-A6C0-03FE3AA7A908}" srcId="{CC039D40-CB5B-4C5F-A3DE-C11B40BF0DCD}" destId="{584C6674-3591-4191-BA7F-AC79F8189673}" srcOrd="0" destOrd="0" parTransId="{7D3B3595-148F-46E8-942F-A94B67F2EA99}" sibTransId="{5CE3CE74-8C0B-4BD6-9BCF-A6163783E43A}"/>
    <dgm:cxn modelId="{4672F7DD-6E54-43D8-9402-BF953574B76E}" type="presOf" srcId="{7D3B3595-148F-46E8-942F-A94B67F2EA99}" destId="{734C3086-7255-4C08-87F6-6DD40D58ACD5}" srcOrd="0" destOrd="0" presId="urn:microsoft.com/office/officeart/2005/8/layout/orgChart1"/>
    <dgm:cxn modelId="{9B797BB0-B4A2-4605-9FCD-25A201D82CA3}" type="presOf" srcId="{E8C9CA45-4AEE-406C-BEB7-3982884C2711}" destId="{AEB64FF9-8F34-4070-A955-E267263249EE}" srcOrd="0" destOrd="0" presId="urn:microsoft.com/office/officeart/2005/8/layout/orgChart1"/>
    <dgm:cxn modelId="{9EDE7FF2-BB61-4612-83EF-9E38418103F4}" type="presOf" srcId="{7C026670-F86B-4C11-93EF-E1DBAD9FD4C7}" destId="{B4578B33-B37C-477F-9675-E46ECC86A3DC}" srcOrd="0" destOrd="0" presId="urn:microsoft.com/office/officeart/2005/8/layout/orgChart1"/>
    <dgm:cxn modelId="{8B46413B-6AF8-4249-BE47-603A2A31451F}" type="presOf" srcId="{728F49C0-238B-414A-B90E-E683F8D4E6F7}" destId="{7351C115-FB62-43A6-8713-91306569E5E5}" srcOrd="0" destOrd="0" presId="urn:microsoft.com/office/officeart/2005/8/layout/orgChart1"/>
    <dgm:cxn modelId="{A8091440-E5AF-46A9-9728-2774B389BF00}" type="presOf" srcId="{9F7EF3E0-8774-426B-81DD-0E1060EFF8E3}" destId="{41F1E7F2-0702-4FAE-9947-C77D175563DC}" srcOrd="1" destOrd="0" presId="urn:microsoft.com/office/officeart/2005/8/layout/orgChart1"/>
    <dgm:cxn modelId="{F44DA64F-16D7-4F3B-B452-F6447209E9D5}" type="presOf" srcId="{3AA6FD28-D217-4031-939F-1349F0CFCBA8}" destId="{B6C1CB40-9278-41CC-ADC5-AFD7F374FFA7}" srcOrd="1" destOrd="0" presId="urn:microsoft.com/office/officeart/2005/8/layout/orgChart1"/>
    <dgm:cxn modelId="{97A51144-F4BA-4CA0-BA8C-5AC2E2281464}" type="presOf" srcId="{4886464D-BB96-426E-B5FC-55CAC4466199}" destId="{E321C32C-096A-458A-8646-9A0CA0D5A496}" srcOrd="1" destOrd="0" presId="urn:microsoft.com/office/officeart/2005/8/layout/orgChart1"/>
    <dgm:cxn modelId="{43FFAE44-21C3-4E5F-AA22-879AEBCE5F5F}" srcId="{73FB5FA1-23E6-4164-8A89-AC8AA291B816}" destId="{EC7A3C65-9E25-4B5F-9802-35D471BFF159}" srcOrd="3" destOrd="0" parTransId="{3A16A78F-E5DE-4D82-AF55-27A8C783DE2F}" sibTransId="{454ABF4A-C760-42F9-82C1-7C80055DB120}"/>
    <dgm:cxn modelId="{115E3A77-CC8F-47B8-8E00-4BA72E189F22}" type="presOf" srcId="{48F2C3CB-6ECD-4A56-B0EB-6BD0771ED4CF}" destId="{3BF55468-BE43-4331-A030-20CF1A8F55B1}" srcOrd="1" destOrd="0" presId="urn:microsoft.com/office/officeart/2005/8/layout/orgChart1"/>
    <dgm:cxn modelId="{91C52417-078D-4F71-A38C-8AC6F4E232CD}" srcId="{73FB5FA1-23E6-4164-8A89-AC8AA291B816}" destId="{3B77B5FC-A61C-4EE1-BF99-6D0F6E66EFE8}" srcOrd="2" destOrd="0" parTransId="{56887C1C-506E-41C4-A26B-AC68B5661F02}" sibTransId="{31B65632-CA2A-42CC-9224-B2FDA2AA84D6}"/>
    <dgm:cxn modelId="{9EDDE373-7EE0-4730-8A0B-5DCB7545B24D}" type="presOf" srcId="{B57A6EEF-E46F-43CB-8629-2156F73D7FDD}" destId="{3E5C43DD-0EA3-44E1-BC1F-1F4673431ECE}" srcOrd="0" destOrd="0" presId="urn:microsoft.com/office/officeart/2005/8/layout/orgChart1"/>
    <dgm:cxn modelId="{9448916D-67ED-4099-A607-58A7851113B0}" srcId="{207022C3-86FB-4A03-AA62-1CF08B572BC4}" destId="{73FB5FA1-23E6-4164-8A89-AC8AA291B816}" srcOrd="0" destOrd="0" parTransId="{AAF2EF41-3A3D-4AFA-AD1A-FEE617A29CE1}" sibTransId="{47885ED2-5286-4BE0-BB90-37783F109E59}"/>
    <dgm:cxn modelId="{D694B14A-3516-4381-A985-2CC59C54CF05}" type="presOf" srcId="{BE3C673F-A3E5-4B40-BE22-A097242F5DD0}" destId="{F664B081-FD7E-4826-BA95-D2E5EB75D5C2}" srcOrd="0" destOrd="0" presId="urn:microsoft.com/office/officeart/2005/8/layout/orgChart1"/>
    <dgm:cxn modelId="{EA34C0B6-CDBA-46D4-8B5A-FD1AE3ABB051}" type="presOf" srcId="{584C6674-3591-4191-BA7F-AC79F8189673}" destId="{5B8232AF-8863-409C-A312-E9F5F963F493}" srcOrd="1" destOrd="0" presId="urn:microsoft.com/office/officeart/2005/8/layout/orgChart1"/>
    <dgm:cxn modelId="{0C99B16C-2541-4FC1-BFC6-5F23CAB0D5F6}" type="presOf" srcId="{3B77B5FC-A61C-4EE1-BF99-6D0F6E66EFE8}" destId="{7C47408E-A38A-455E-82C2-0176DD64B008}" srcOrd="1" destOrd="0" presId="urn:microsoft.com/office/officeart/2005/8/layout/orgChart1"/>
    <dgm:cxn modelId="{652B3AB3-AA72-4C1A-9ED6-9ADA6471F31C}" type="presOf" srcId="{6C8BCA84-4E34-4C71-86C9-6B9005503DE8}" destId="{F2AEA6D4-033D-4F35-858D-2568B38B4703}" srcOrd="1" destOrd="0" presId="urn:microsoft.com/office/officeart/2005/8/layout/orgChart1"/>
    <dgm:cxn modelId="{F2084BFF-516E-45A5-8F30-53A57F1A5110}" type="presParOf" srcId="{3824670C-E6C9-4E35-B95F-A86C63BB36F4}" destId="{DEA5BE08-C787-41EE-9767-017F9A681122}" srcOrd="0" destOrd="0" presId="urn:microsoft.com/office/officeart/2005/8/layout/orgChart1"/>
    <dgm:cxn modelId="{15554BB1-E775-47C2-A57E-712755A78CF3}" type="presParOf" srcId="{DEA5BE08-C787-41EE-9767-017F9A681122}" destId="{6AA0EFF0-0AA3-435A-AA9F-598CAF685809}" srcOrd="0" destOrd="0" presId="urn:microsoft.com/office/officeart/2005/8/layout/orgChart1"/>
    <dgm:cxn modelId="{25A07A5E-059A-4D5B-8EBB-E0A7BB40D804}" type="presParOf" srcId="{6AA0EFF0-0AA3-435A-AA9F-598CAF685809}" destId="{28DDBF41-3D4A-4214-860A-145A5DB4874E}" srcOrd="0" destOrd="0" presId="urn:microsoft.com/office/officeart/2005/8/layout/orgChart1"/>
    <dgm:cxn modelId="{44BBC920-61E0-4E86-A77C-FCD147FF6C97}" type="presParOf" srcId="{6AA0EFF0-0AA3-435A-AA9F-598CAF685809}" destId="{5541F06B-0376-4F18-B8CC-F4CA3CA40A5C}" srcOrd="1" destOrd="0" presId="urn:microsoft.com/office/officeart/2005/8/layout/orgChart1"/>
    <dgm:cxn modelId="{E1E81597-66B5-4791-B9AE-AA971FB6944F}" type="presParOf" srcId="{DEA5BE08-C787-41EE-9767-017F9A681122}" destId="{207ABCA8-0A9F-4460-8E14-AB8EECD03436}" srcOrd="1" destOrd="0" presId="urn:microsoft.com/office/officeart/2005/8/layout/orgChart1"/>
    <dgm:cxn modelId="{C958887B-382F-4C2F-B1FF-29B36209004F}" type="presParOf" srcId="{207ABCA8-0A9F-4460-8E14-AB8EECD03436}" destId="{B4578B33-B37C-477F-9675-E46ECC86A3DC}" srcOrd="0" destOrd="0" presId="urn:microsoft.com/office/officeart/2005/8/layout/orgChart1"/>
    <dgm:cxn modelId="{1A9FAA82-81EC-4D48-A658-0F1B340DDAEF}" type="presParOf" srcId="{207ABCA8-0A9F-4460-8E14-AB8EECD03436}" destId="{3485ECF8-31D9-4814-9263-B4268607AC12}" srcOrd="1" destOrd="0" presId="urn:microsoft.com/office/officeart/2005/8/layout/orgChart1"/>
    <dgm:cxn modelId="{912C3360-0B4F-4F41-87C6-44DA0CD2DCB9}" type="presParOf" srcId="{3485ECF8-31D9-4814-9263-B4268607AC12}" destId="{B414CED8-D68B-46A4-A0F6-7B27386A0572}" srcOrd="0" destOrd="0" presId="urn:microsoft.com/office/officeart/2005/8/layout/orgChart1"/>
    <dgm:cxn modelId="{3D47EA89-AA99-4FFD-8635-47EA2510BDD6}" type="presParOf" srcId="{B414CED8-D68B-46A4-A0F6-7B27386A0572}" destId="{D82B8D9C-ED7E-42AC-A06F-7918A21A84B6}" srcOrd="0" destOrd="0" presId="urn:microsoft.com/office/officeart/2005/8/layout/orgChart1"/>
    <dgm:cxn modelId="{A99623EF-B82C-475A-870B-CE2AFA1E2887}" type="presParOf" srcId="{B414CED8-D68B-46A4-A0F6-7B27386A0572}" destId="{3F501229-7174-4625-9975-DF840C53DC75}" srcOrd="1" destOrd="0" presId="urn:microsoft.com/office/officeart/2005/8/layout/orgChart1"/>
    <dgm:cxn modelId="{961D5C95-892D-457C-AF6D-182E4FB45E4B}" type="presParOf" srcId="{3485ECF8-31D9-4814-9263-B4268607AC12}" destId="{AF39342E-CFA3-4360-93AC-6244E6AAB287}" srcOrd="1" destOrd="0" presId="urn:microsoft.com/office/officeart/2005/8/layout/orgChart1"/>
    <dgm:cxn modelId="{33923711-8DB5-49F6-9373-7C9E173D7211}" type="presParOf" srcId="{AF39342E-CFA3-4360-93AC-6244E6AAB287}" destId="{734C3086-7255-4C08-87F6-6DD40D58ACD5}" srcOrd="0" destOrd="0" presId="urn:microsoft.com/office/officeart/2005/8/layout/orgChart1"/>
    <dgm:cxn modelId="{64810000-8DD1-47CF-A3D2-510A092816C3}" type="presParOf" srcId="{AF39342E-CFA3-4360-93AC-6244E6AAB287}" destId="{B9C9469C-9468-463D-A20B-1F9B4E8E0AEA}" srcOrd="1" destOrd="0" presId="urn:microsoft.com/office/officeart/2005/8/layout/orgChart1"/>
    <dgm:cxn modelId="{E48F50F8-55D1-4252-ADA3-625684C4A83E}" type="presParOf" srcId="{B9C9469C-9468-463D-A20B-1F9B4E8E0AEA}" destId="{A7AA47F5-59E2-4912-AFE0-6AA35E54215B}" srcOrd="0" destOrd="0" presId="urn:microsoft.com/office/officeart/2005/8/layout/orgChart1"/>
    <dgm:cxn modelId="{A32025CC-E045-4589-A5BF-3E4F09DC326F}" type="presParOf" srcId="{A7AA47F5-59E2-4912-AFE0-6AA35E54215B}" destId="{40F3225C-C07C-4274-AF28-3FCBEEBED055}" srcOrd="0" destOrd="0" presId="urn:microsoft.com/office/officeart/2005/8/layout/orgChart1"/>
    <dgm:cxn modelId="{57AEB9EF-16F5-445D-B1F8-81D9FC6B844F}" type="presParOf" srcId="{A7AA47F5-59E2-4912-AFE0-6AA35E54215B}" destId="{5B8232AF-8863-409C-A312-E9F5F963F493}" srcOrd="1" destOrd="0" presId="urn:microsoft.com/office/officeart/2005/8/layout/orgChart1"/>
    <dgm:cxn modelId="{A35903CF-1CF6-44A4-82A1-864AC9830644}" type="presParOf" srcId="{B9C9469C-9468-463D-A20B-1F9B4E8E0AEA}" destId="{6A9C08A3-D643-43B7-88AD-5DFE66CB9EAC}" srcOrd="1" destOrd="0" presId="urn:microsoft.com/office/officeart/2005/8/layout/orgChart1"/>
    <dgm:cxn modelId="{2E9B2AA8-C743-466D-849E-2F47282F2771}" type="presParOf" srcId="{6A9C08A3-D643-43B7-88AD-5DFE66CB9EAC}" destId="{87200CFB-A68A-40DC-ACCF-FC2007205FF5}" srcOrd="0" destOrd="0" presId="urn:microsoft.com/office/officeart/2005/8/layout/orgChart1"/>
    <dgm:cxn modelId="{EA6726E9-ACB0-4D00-BD0B-FF89B136F6BE}" type="presParOf" srcId="{6A9C08A3-D643-43B7-88AD-5DFE66CB9EAC}" destId="{BA0C4EC6-8F62-4CDD-965A-AED8C25DA30E}" srcOrd="1" destOrd="0" presId="urn:microsoft.com/office/officeart/2005/8/layout/orgChart1"/>
    <dgm:cxn modelId="{13942B2D-591F-40DD-8881-55FB6D4B4398}" type="presParOf" srcId="{BA0C4EC6-8F62-4CDD-965A-AED8C25DA30E}" destId="{60632DCC-FA9D-4E59-8634-51C362C65417}" srcOrd="0" destOrd="0" presId="urn:microsoft.com/office/officeart/2005/8/layout/orgChart1"/>
    <dgm:cxn modelId="{385C5CEA-0994-4C1F-A9C4-D42F359F9528}" type="presParOf" srcId="{60632DCC-FA9D-4E59-8634-51C362C65417}" destId="{635E2D99-9F83-406B-AA1A-A94C299E8836}" srcOrd="0" destOrd="0" presId="urn:microsoft.com/office/officeart/2005/8/layout/orgChart1"/>
    <dgm:cxn modelId="{72C151D6-6A8E-4B98-A17B-37BEE4D4B68B}" type="presParOf" srcId="{60632DCC-FA9D-4E59-8634-51C362C65417}" destId="{5961DBDD-E6DE-4B54-96B2-38A081021D0F}" srcOrd="1" destOrd="0" presId="urn:microsoft.com/office/officeart/2005/8/layout/orgChart1"/>
    <dgm:cxn modelId="{D5081EB0-16C3-45A8-9385-59DB6BDEB643}" type="presParOf" srcId="{BA0C4EC6-8F62-4CDD-965A-AED8C25DA30E}" destId="{F967599D-6A19-4C97-9B28-98408EF5DCA5}" srcOrd="1" destOrd="0" presId="urn:microsoft.com/office/officeart/2005/8/layout/orgChart1"/>
    <dgm:cxn modelId="{9F973DCC-428B-40ED-84A6-92D61636E03A}" type="presParOf" srcId="{F967599D-6A19-4C97-9B28-98408EF5DCA5}" destId="{6118EAA0-5DDF-488B-82EC-466B5AB11CE5}" srcOrd="0" destOrd="0" presId="urn:microsoft.com/office/officeart/2005/8/layout/orgChart1"/>
    <dgm:cxn modelId="{45198647-3C7C-44F7-B516-F66C5CA7A3BD}" type="presParOf" srcId="{F967599D-6A19-4C97-9B28-98408EF5DCA5}" destId="{73A34532-F74F-47E8-BA2B-7AD475424EE2}" srcOrd="1" destOrd="0" presId="urn:microsoft.com/office/officeart/2005/8/layout/orgChart1"/>
    <dgm:cxn modelId="{0982E573-51FA-47E6-90CE-426C4C2E09ED}" type="presParOf" srcId="{73A34532-F74F-47E8-BA2B-7AD475424EE2}" destId="{3A77A230-52AE-4441-B69E-26C38E5E89CB}" srcOrd="0" destOrd="0" presId="urn:microsoft.com/office/officeart/2005/8/layout/orgChart1"/>
    <dgm:cxn modelId="{5AE2B5DF-043C-4DAA-A2F5-988FC1171770}" type="presParOf" srcId="{3A77A230-52AE-4441-B69E-26C38E5E89CB}" destId="{1599A380-0D87-4E6E-97AF-B87356AD7C38}" srcOrd="0" destOrd="0" presId="urn:microsoft.com/office/officeart/2005/8/layout/orgChart1"/>
    <dgm:cxn modelId="{738351B3-7F6E-445D-AF2D-CA33F59090F2}" type="presParOf" srcId="{3A77A230-52AE-4441-B69E-26C38E5E89CB}" destId="{70DEC72E-3173-4C9D-8E6A-1C0D2646EA05}" srcOrd="1" destOrd="0" presId="urn:microsoft.com/office/officeart/2005/8/layout/orgChart1"/>
    <dgm:cxn modelId="{DFF0DE52-A5F1-44E1-986D-3EFEA190D050}" type="presParOf" srcId="{73A34532-F74F-47E8-BA2B-7AD475424EE2}" destId="{BF05037F-EE8D-478F-B136-A9CE61300939}" srcOrd="1" destOrd="0" presId="urn:microsoft.com/office/officeart/2005/8/layout/orgChart1"/>
    <dgm:cxn modelId="{D214F60F-145C-4945-8ECA-17B45669D38F}" type="presParOf" srcId="{73A34532-F74F-47E8-BA2B-7AD475424EE2}" destId="{FF0EF79B-A4B6-49B0-AF0D-0DF2EAAECB9B}" srcOrd="2" destOrd="0" presId="urn:microsoft.com/office/officeart/2005/8/layout/orgChart1"/>
    <dgm:cxn modelId="{0D378186-1AD4-4D2C-9E9C-329A0E4B32AB}" type="presParOf" srcId="{BA0C4EC6-8F62-4CDD-965A-AED8C25DA30E}" destId="{85D328EE-FE5C-439E-8446-00D8C07FF165}" srcOrd="2" destOrd="0" presId="urn:microsoft.com/office/officeart/2005/8/layout/orgChart1"/>
    <dgm:cxn modelId="{161036A1-5D78-43EF-B4F4-537015D501BD}" type="presParOf" srcId="{B9C9469C-9468-463D-A20B-1F9B4E8E0AEA}" destId="{155ECD82-0B6D-4E2F-B13B-98072E7D8F7D}" srcOrd="2" destOrd="0" presId="urn:microsoft.com/office/officeart/2005/8/layout/orgChart1"/>
    <dgm:cxn modelId="{891A2AD3-5337-429E-813C-9717BAA9C17A}" type="presParOf" srcId="{3485ECF8-31D9-4814-9263-B4268607AC12}" destId="{B46B1A84-5D3E-4E3E-98E8-DB6BD1997A22}" srcOrd="2" destOrd="0" presId="urn:microsoft.com/office/officeart/2005/8/layout/orgChart1"/>
    <dgm:cxn modelId="{726B27AB-5110-45FE-85C1-D0D4D96307E1}" type="presParOf" srcId="{207ABCA8-0A9F-4460-8E14-AB8EECD03436}" destId="{FB4D5D37-FCDF-4044-8E2C-7F6FA62D8FEA}" srcOrd="2" destOrd="0" presId="urn:microsoft.com/office/officeart/2005/8/layout/orgChart1"/>
    <dgm:cxn modelId="{AE2E9CC6-D0B6-4DC9-BA8C-477901FCBDA9}" type="presParOf" srcId="{207ABCA8-0A9F-4460-8E14-AB8EECD03436}" destId="{586E70E3-71B1-445B-A544-3969D5788C8A}" srcOrd="3" destOrd="0" presId="urn:microsoft.com/office/officeart/2005/8/layout/orgChart1"/>
    <dgm:cxn modelId="{10AA4350-BE4D-4634-87A3-328784274892}" type="presParOf" srcId="{586E70E3-71B1-445B-A544-3969D5788C8A}" destId="{F91F58F9-320C-45CD-BA7B-BC3A76619848}" srcOrd="0" destOrd="0" presId="urn:microsoft.com/office/officeart/2005/8/layout/orgChart1"/>
    <dgm:cxn modelId="{A5101586-83D8-491C-8EB5-ED91A35A36E5}" type="presParOf" srcId="{F91F58F9-320C-45CD-BA7B-BC3A76619848}" destId="{872082E1-7819-48D6-9327-68C11448FA5E}" srcOrd="0" destOrd="0" presId="urn:microsoft.com/office/officeart/2005/8/layout/orgChart1"/>
    <dgm:cxn modelId="{10A78847-08D4-4054-B180-3E35183D0A5C}" type="presParOf" srcId="{F91F58F9-320C-45CD-BA7B-BC3A76619848}" destId="{B6C1CB40-9278-41CC-ADC5-AFD7F374FFA7}" srcOrd="1" destOrd="0" presId="urn:microsoft.com/office/officeart/2005/8/layout/orgChart1"/>
    <dgm:cxn modelId="{6CB9D848-6F27-49D7-92E1-20DC371DF4E7}" type="presParOf" srcId="{586E70E3-71B1-445B-A544-3969D5788C8A}" destId="{8263C078-74A6-4717-986B-7117A5E63E66}" srcOrd="1" destOrd="0" presId="urn:microsoft.com/office/officeart/2005/8/layout/orgChart1"/>
    <dgm:cxn modelId="{F2C7CFC0-D9B5-4CEC-87C0-75FD0F9163E8}" type="presParOf" srcId="{8263C078-74A6-4717-986B-7117A5E63E66}" destId="{B06ED5DE-EEDA-4028-9174-EECC928BDEB0}" srcOrd="0" destOrd="0" presId="urn:microsoft.com/office/officeart/2005/8/layout/orgChart1"/>
    <dgm:cxn modelId="{4A56A805-F62F-437A-B87D-088F49BCB741}" type="presParOf" srcId="{8263C078-74A6-4717-986B-7117A5E63E66}" destId="{5AE25C71-6A5F-4471-9261-110E822E4C4E}" srcOrd="1" destOrd="0" presId="urn:microsoft.com/office/officeart/2005/8/layout/orgChart1"/>
    <dgm:cxn modelId="{6AA33245-CAA6-47AB-BCB6-D1EC2EAB1440}" type="presParOf" srcId="{5AE25C71-6A5F-4471-9261-110E822E4C4E}" destId="{90C30B4E-D87E-4C45-8896-5EA25564A9F3}" srcOrd="0" destOrd="0" presId="urn:microsoft.com/office/officeart/2005/8/layout/orgChart1"/>
    <dgm:cxn modelId="{8C4AD7E0-8244-489A-91A4-914C82E6DC61}" type="presParOf" srcId="{90C30B4E-D87E-4C45-8896-5EA25564A9F3}" destId="{F664B081-FD7E-4826-BA95-D2E5EB75D5C2}" srcOrd="0" destOrd="0" presId="urn:microsoft.com/office/officeart/2005/8/layout/orgChart1"/>
    <dgm:cxn modelId="{87640F43-A700-4705-B06E-FA7043C83ECD}" type="presParOf" srcId="{90C30B4E-D87E-4C45-8896-5EA25564A9F3}" destId="{9EAD1190-1D7D-460F-BFFF-7563BAA324D2}" srcOrd="1" destOrd="0" presId="urn:microsoft.com/office/officeart/2005/8/layout/orgChart1"/>
    <dgm:cxn modelId="{035071B9-0DA5-4DF7-86CB-6D4E77968639}" type="presParOf" srcId="{5AE25C71-6A5F-4471-9261-110E822E4C4E}" destId="{88152266-5A69-4EDE-BDBC-0E5C6FBA91DE}" srcOrd="1" destOrd="0" presId="urn:microsoft.com/office/officeart/2005/8/layout/orgChart1"/>
    <dgm:cxn modelId="{9A21BAE2-F316-4BCC-A494-B8DE7F10DBDF}" type="presParOf" srcId="{5AE25C71-6A5F-4471-9261-110E822E4C4E}" destId="{83A20DB8-5722-4C38-803C-41B1FC9E17E4}" srcOrd="2" destOrd="0" presId="urn:microsoft.com/office/officeart/2005/8/layout/orgChart1"/>
    <dgm:cxn modelId="{0AB66A29-3607-4B0E-83AE-9D3231D48E9A}" type="presParOf" srcId="{8263C078-74A6-4717-986B-7117A5E63E66}" destId="{35F38AA5-091C-4306-A77D-ADF12767C474}" srcOrd="2" destOrd="0" presId="urn:microsoft.com/office/officeart/2005/8/layout/orgChart1"/>
    <dgm:cxn modelId="{F5BB10FA-CE5C-4FF0-AC8B-474555F2F531}" type="presParOf" srcId="{8263C078-74A6-4717-986B-7117A5E63E66}" destId="{4C7CA3CD-2C29-4EA2-BB51-52746FF6073B}" srcOrd="3" destOrd="0" presId="urn:microsoft.com/office/officeart/2005/8/layout/orgChart1"/>
    <dgm:cxn modelId="{243DE334-CDF9-4821-A485-A7C67C52398A}" type="presParOf" srcId="{4C7CA3CD-2C29-4EA2-BB51-52746FF6073B}" destId="{57D9C187-F9FE-4E99-B5DF-27C74B7A92E9}" srcOrd="0" destOrd="0" presId="urn:microsoft.com/office/officeart/2005/8/layout/orgChart1"/>
    <dgm:cxn modelId="{94AE0738-6009-4C8E-A907-8A034E5B49A5}" type="presParOf" srcId="{57D9C187-F9FE-4E99-B5DF-27C74B7A92E9}" destId="{E17278EF-19EE-4DF1-9D5B-15E37D562D93}" srcOrd="0" destOrd="0" presId="urn:microsoft.com/office/officeart/2005/8/layout/orgChart1"/>
    <dgm:cxn modelId="{6BB25713-962B-44F1-8396-38794D294C96}" type="presParOf" srcId="{57D9C187-F9FE-4E99-B5DF-27C74B7A92E9}" destId="{0777DA1E-CC03-4C36-AEA5-D23506494AB4}" srcOrd="1" destOrd="0" presId="urn:microsoft.com/office/officeart/2005/8/layout/orgChart1"/>
    <dgm:cxn modelId="{AFEC1515-CB8F-4EF1-B5B6-2257C641B390}" type="presParOf" srcId="{4C7CA3CD-2C29-4EA2-BB51-52746FF6073B}" destId="{00E785BD-A606-477F-AF2D-702141443A8A}" srcOrd="1" destOrd="0" presId="urn:microsoft.com/office/officeart/2005/8/layout/orgChart1"/>
    <dgm:cxn modelId="{E3B06E94-E0A9-4D4B-9933-C3090A72D941}" type="presParOf" srcId="{4C7CA3CD-2C29-4EA2-BB51-52746FF6073B}" destId="{59799192-C475-430D-8E48-99AD754A9893}" srcOrd="2" destOrd="0" presId="urn:microsoft.com/office/officeart/2005/8/layout/orgChart1"/>
    <dgm:cxn modelId="{A3D701F4-74EF-495B-8F8F-AFC0C6C19B78}" type="presParOf" srcId="{586E70E3-71B1-445B-A544-3969D5788C8A}" destId="{CA9271E1-466E-4654-9910-9DC30282AE91}" srcOrd="2" destOrd="0" presId="urn:microsoft.com/office/officeart/2005/8/layout/orgChart1"/>
    <dgm:cxn modelId="{90C2332F-A711-4C65-B1EC-C138D2FED290}" type="presParOf" srcId="{207ABCA8-0A9F-4460-8E14-AB8EECD03436}" destId="{2162736D-12EF-4DD4-831B-5101CE7CE32A}" srcOrd="4" destOrd="0" presId="urn:microsoft.com/office/officeart/2005/8/layout/orgChart1"/>
    <dgm:cxn modelId="{9D3E5A5E-F559-444C-897E-3796B603D88F}" type="presParOf" srcId="{207ABCA8-0A9F-4460-8E14-AB8EECD03436}" destId="{1D4DD9E1-00F5-4D73-BD02-246F8BEBAEAF}" srcOrd="5" destOrd="0" presId="urn:microsoft.com/office/officeart/2005/8/layout/orgChart1"/>
    <dgm:cxn modelId="{6DAA3C38-FD2E-443B-A3D2-02EA38697FCC}" type="presParOf" srcId="{1D4DD9E1-00F5-4D73-BD02-246F8BEBAEAF}" destId="{890F5DFD-5411-4614-B9BA-12F00FA1CA24}" srcOrd="0" destOrd="0" presId="urn:microsoft.com/office/officeart/2005/8/layout/orgChart1"/>
    <dgm:cxn modelId="{FBA122B5-2869-44D7-B44A-A820E8792602}" type="presParOf" srcId="{890F5DFD-5411-4614-B9BA-12F00FA1CA24}" destId="{67A47A13-7948-4110-B610-9B90B80E7872}" srcOrd="0" destOrd="0" presId="urn:microsoft.com/office/officeart/2005/8/layout/orgChart1"/>
    <dgm:cxn modelId="{AF218185-03C4-4F96-A9DA-C44E9886E412}" type="presParOf" srcId="{890F5DFD-5411-4614-B9BA-12F00FA1CA24}" destId="{7C47408E-A38A-455E-82C2-0176DD64B008}" srcOrd="1" destOrd="0" presId="urn:microsoft.com/office/officeart/2005/8/layout/orgChart1"/>
    <dgm:cxn modelId="{571E87BA-445B-402E-9710-01C99A697C76}" type="presParOf" srcId="{1D4DD9E1-00F5-4D73-BD02-246F8BEBAEAF}" destId="{B9D42DF3-F045-4C3B-8068-A406DC7A6159}" srcOrd="1" destOrd="0" presId="urn:microsoft.com/office/officeart/2005/8/layout/orgChart1"/>
    <dgm:cxn modelId="{D8EB8651-B60A-4150-B20D-96F608A8DDEA}" type="presParOf" srcId="{B9D42DF3-F045-4C3B-8068-A406DC7A6159}" destId="{D533DA7B-5CD8-4E9C-B951-CFC906E41B38}" srcOrd="0" destOrd="0" presId="urn:microsoft.com/office/officeart/2005/8/layout/orgChart1"/>
    <dgm:cxn modelId="{F2A983CB-DDB7-417E-B029-C067F070C041}" type="presParOf" srcId="{B9D42DF3-F045-4C3B-8068-A406DC7A6159}" destId="{321E1163-FEE1-4ECB-95F6-1F01C7A6CBD5}" srcOrd="1" destOrd="0" presId="urn:microsoft.com/office/officeart/2005/8/layout/orgChart1"/>
    <dgm:cxn modelId="{9D213419-523C-4991-B52D-96AE3875F9CF}" type="presParOf" srcId="{321E1163-FEE1-4ECB-95F6-1F01C7A6CBD5}" destId="{E849D73B-45DE-4241-8697-5EE52837A436}" srcOrd="0" destOrd="0" presId="urn:microsoft.com/office/officeart/2005/8/layout/orgChart1"/>
    <dgm:cxn modelId="{6CFD799A-9E46-47E2-B7B5-5CDE79FADA0B}" type="presParOf" srcId="{E849D73B-45DE-4241-8697-5EE52837A436}" destId="{163D6D9C-2BFE-4E71-8AAB-219FA7C950AD}" srcOrd="0" destOrd="0" presId="urn:microsoft.com/office/officeart/2005/8/layout/orgChart1"/>
    <dgm:cxn modelId="{47C15937-5622-418F-A7DE-2BB03F7E9ED2}" type="presParOf" srcId="{E849D73B-45DE-4241-8697-5EE52837A436}" destId="{635B1B75-BDD0-4FE2-9401-56631385B0D1}" srcOrd="1" destOrd="0" presId="urn:microsoft.com/office/officeart/2005/8/layout/orgChart1"/>
    <dgm:cxn modelId="{993AB130-1384-43C3-BC8D-68CEE861B1E6}" type="presParOf" srcId="{321E1163-FEE1-4ECB-95F6-1F01C7A6CBD5}" destId="{6CF09096-D98D-444F-8E54-5FFB56066043}" srcOrd="1" destOrd="0" presId="urn:microsoft.com/office/officeart/2005/8/layout/orgChart1"/>
    <dgm:cxn modelId="{8D72E770-EB45-4065-B772-78B101B7CB06}" type="presParOf" srcId="{321E1163-FEE1-4ECB-95F6-1F01C7A6CBD5}" destId="{334FA8D6-22F3-490E-9E2E-3E57B0AF864B}" srcOrd="2" destOrd="0" presId="urn:microsoft.com/office/officeart/2005/8/layout/orgChart1"/>
    <dgm:cxn modelId="{179AE946-2837-4ACA-A29F-459BFCBE063E}" type="presParOf" srcId="{B9D42DF3-F045-4C3B-8068-A406DC7A6159}" destId="{20AA2DEC-9CC8-46FB-A69B-F9DF7E072304}" srcOrd="2" destOrd="0" presId="urn:microsoft.com/office/officeart/2005/8/layout/orgChart1"/>
    <dgm:cxn modelId="{2EBACA9A-74A7-4485-AA70-EB0FC22A6666}" type="presParOf" srcId="{B9D42DF3-F045-4C3B-8068-A406DC7A6159}" destId="{A6C45C90-E6A3-4A8E-AD81-916BFFC96102}" srcOrd="3" destOrd="0" presId="urn:microsoft.com/office/officeart/2005/8/layout/orgChart1"/>
    <dgm:cxn modelId="{F6895A4C-3B11-453C-A948-C9F0AD07627E}" type="presParOf" srcId="{A6C45C90-E6A3-4A8E-AD81-916BFFC96102}" destId="{76A88FF5-619E-4023-8CB4-EDDE8EFABE76}" srcOrd="0" destOrd="0" presId="urn:microsoft.com/office/officeart/2005/8/layout/orgChart1"/>
    <dgm:cxn modelId="{36F1AA97-0528-49FC-AAB1-3D271FA09D8E}" type="presParOf" srcId="{76A88FF5-619E-4023-8CB4-EDDE8EFABE76}" destId="{CC25FA6B-304A-4033-A716-2EAF04F52821}" srcOrd="0" destOrd="0" presId="urn:microsoft.com/office/officeart/2005/8/layout/orgChart1"/>
    <dgm:cxn modelId="{73827A5A-C63D-4352-BD6C-DB54FA8AB43F}" type="presParOf" srcId="{76A88FF5-619E-4023-8CB4-EDDE8EFABE76}" destId="{41F1E7F2-0702-4FAE-9947-C77D175563DC}" srcOrd="1" destOrd="0" presId="urn:microsoft.com/office/officeart/2005/8/layout/orgChart1"/>
    <dgm:cxn modelId="{D8E96F32-20EF-4441-BE42-030EFDBDB683}" type="presParOf" srcId="{A6C45C90-E6A3-4A8E-AD81-916BFFC96102}" destId="{F788F0F7-D61A-4B3C-B171-228D80EB59B9}" srcOrd="1" destOrd="0" presId="urn:microsoft.com/office/officeart/2005/8/layout/orgChart1"/>
    <dgm:cxn modelId="{F052122F-24AD-48B8-9F25-0E1AAB2CEE48}" type="presParOf" srcId="{A6C45C90-E6A3-4A8E-AD81-916BFFC96102}" destId="{EACCF5DD-2BA5-4DC9-ACF5-A8CD63CA585D}" srcOrd="2" destOrd="0" presId="urn:microsoft.com/office/officeart/2005/8/layout/orgChart1"/>
    <dgm:cxn modelId="{289E0944-F378-4A57-BB8F-30D592ABEBE5}" type="presParOf" srcId="{B9D42DF3-F045-4C3B-8068-A406DC7A6159}" destId="{AEB64FF9-8F34-4070-A955-E267263249EE}" srcOrd="4" destOrd="0" presId="urn:microsoft.com/office/officeart/2005/8/layout/orgChart1"/>
    <dgm:cxn modelId="{D8DDD491-A371-408C-8D45-1A9D3354FE00}" type="presParOf" srcId="{B9D42DF3-F045-4C3B-8068-A406DC7A6159}" destId="{25D9558D-4EA5-4110-8087-D29FE4821068}" srcOrd="5" destOrd="0" presId="urn:microsoft.com/office/officeart/2005/8/layout/orgChart1"/>
    <dgm:cxn modelId="{945CCF65-50EC-4A42-9E28-879B6E41DBC3}" type="presParOf" srcId="{25D9558D-4EA5-4110-8087-D29FE4821068}" destId="{531D1646-CB13-44A2-BD4C-58B1EC5EB289}" srcOrd="0" destOrd="0" presId="urn:microsoft.com/office/officeart/2005/8/layout/orgChart1"/>
    <dgm:cxn modelId="{BA2D527B-B408-42E2-A091-DC18F48D8112}" type="presParOf" srcId="{531D1646-CB13-44A2-BD4C-58B1EC5EB289}" destId="{2D0CBBD0-3F39-405C-85ED-A4B7CA213E24}" srcOrd="0" destOrd="0" presId="urn:microsoft.com/office/officeart/2005/8/layout/orgChart1"/>
    <dgm:cxn modelId="{536ED4D5-7BED-4B32-BC19-9E2B92C33A9E}" type="presParOf" srcId="{531D1646-CB13-44A2-BD4C-58B1EC5EB289}" destId="{F2AEA6D4-033D-4F35-858D-2568B38B4703}" srcOrd="1" destOrd="0" presId="urn:microsoft.com/office/officeart/2005/8/layout/orgChart1"/>
    <dgm:cxn modelId="{A9096F65-81F6-4024-9331-A7E0F927F756}" type="presParOf" srcId="{25D9558D-4EA5-4110-8087-D29FE4821068}" destId="{2077F37C-72C4-446C-99E8-909AE6518919}" srcOrd="1" destOrd="0" presId="urn:microsoft.com/office/officeart/2005/8/layout/orgChart1"/>
    <dgm:cxn modelId="{A6DBEE3F-0589-49DB-90A1-D8C28735F25F}" type="presParOf" srcId="{25D9558D-4EA5-4110-8087-D29FE4821068}" destId="{6C213FCA-DB6D-4617-802C-25B9CA1C4E46}" srcOrd="2" destOrd="0" presId="urn:microsoft.com/office/officeart/2005/8/layout/orgChart1"/>
    <dgm:cxn modelId="{A9CA6216-214D-4E68-B379-7DA659AD2C02}" type="presParOf" srcId="{1D4DD9E1-00F5-4D73-BD02-246F8BEBAEAF}" destId="{F81DEE6F-3E0D-4DD4-9BA4-D234D2D9106E}" srcOrd="2" destOrd="0" presId="urn:microsoft.com/office/officeart/2005/8/layout/orgChart1"/>
    <dgm:cxn modelId="{F591B0E8-DB9F-493D-A0E7-CD0D84529333}" type="presParOf" srcId="{207ABCA8-0A9F-4460-8E14-AB8EECD03436}" destId="{5383926B-95A9-4DFC-A5CF-5BC67EB1049D}" srcOrd="6" destOrd="0" presId="urn:microsoft.com/office/officeart/2005/8/layout/orgChart1"/>
    <dgm:cxn modelId="{B52FE24C-6309-4DA3-8D99-2D36EB3EC34E}" type="presParOf" srcId="{207ABCA8-0A9F-4460-8E14-AB8EECD03436}" destId="{ACDF1161-9C5D-47DE-B440-105C15A07C62}" srcOrd="7" destOrd="0" presId="urn:microsoft.com/office/officeart/2005/8/layout/orgChart1"/>
    <dgm:cxn modelId="{AC020E6B-9365-4AAC-988A-47A2098099BA}" type="presParOf" srcId="{ACDF1161-9C5D-47DE-B440-105C15A07C62}" destId="{B0722C01-A72C-4043-B324-9F4D00B9D631}" srcOrd="0" destOrd="0" presId="urn:microsoft.com/office/officeart/2005/8/layout/orgChart1"/>
    <dgm:cxn modelId="{3765739E-14D7-431D-8B15-1121BE38A557}" type="presParOf" srcId="{B0722C01-A72C-4043-B324-9F4D00B9D631}" destId="{90790FCB-C529-41AB-987E-1F94F56C7FC4}" srcOrd="0" destOrd="0" presId="urn:microsoft.com/office/officeart/2005/8/layout/orgChart1"/>
    <dgm:cxn modelId="{AE046C44-2CE8-4335-9860-F022A241842B}" type="presParOf" srcId="{B0722C01-A72C-4043-B324-9F4D00B9D631}" destId="{72AD07D7-4D82-49A8-B18C-1BEBD99290C7}" srcOrd="1" destOrd="0" presId="urn:microsoft.com/office/officeart/2005/8/layout/orgChart1"/>
    <dgm:cxn modelId="{D09847F9-F66A-4C71-A3BB-F7FCB9131A38}" type="presParOf" srcId="{ACDF1161-9C5D-47DE-B440-105C15A07C62}" destId="{A7B11DDC-3A39-4F4F-BAEF-69EA49F7D273}" srcOrd="1" destOrd="0" presId="urn:microsoft.com/office/officeart/2005/8/layout/orgChart1"/>
    <dgm:cxn modelId="{CF589956-D7D1-447F-8400-B3F15850649F}" type="presParOf" srcId="{A7B11DDC-3A39-4F4F-BAEF-69EA49F7D273}" destId="{554A4824-A5B5-4817-A4F8-9DD3E62F2E96}" srcOrd="0" destOrd="0" presId="urn:microsoft.com/office/officeart/2005/8/layout/orgChart1"/>
    <dgm:cxn modelId="{D7789798-32E0-4799-A6B9-8FB46D0202D2}" type="presParOf" srcId="{A7B11DDC-3A39-4F4F-BAEF-69EA49F7D273}" destId="{6772777C-2816-4957-AF13-1BD5750C37AE}" srcOrd="1" destOrd="0" presId="urn:microsoft.com/office/officeart/2005/8/layout/orgChart1"/>
    <dgm:cxn modelId="{188B7771-B695-4BE4-97A0-2C377B22F519}" type="presParOf" srcId="{6772777C-2816-4957-AF13-1BD5750C37AE}" destId="{C011572E-9FC9-4F71-8B15-5697BDB6CC32}" srcOrd="0" destOrd="0" presId="urn:microsoft.com/office/officeart/2005/8/layout/orgChart1"/>
    <dgm:cxn modelId="{5C421AEE-F6B5-4FB7-8AE1-DD4E8270F2FA}" type="presParOf" srcId="{C011572E-9FC9-4F71-8B15-5697BDB6CC32}" destId="{6F28472A-0DF2-42E5-8D8E-F85604103BE1}" srcOrd="0" destOrd="0" presId="urn:microsoft.com/office/officeart/2005/8/layout/orgChart1"/>
    <dgm:cxn modelId="{75088DEC-6DCE-4E3B-9294-FC871CC959CC}" type="presParOf" srcId="{C011572E-9FC9-4F71-8B15-5697BDB6CC32}" destId="{E321C32C-096A-458A-8646-9A0CA0D5A496}" srcOrd="1" destOrd="0" presId="urn:microsoft.com/office/officeart/2005/8/layout/orgChart1"/>
    <dgm:cxn modelId="{839842A1-4EA2-4663-9E51-8001E116CEE2}" type="presParOf" srcId="{6772777C-2816-4957-AF13-1BD5750C37AE}" destId="{BA127723-0602-4B21-B002-8FE415EA7B0A}" srcOrd="1" destOrd="0" presId="urn:microsoft.com/office/officeart/2005/8/layout/orgChart1"/>
    <dgm:cxn modelId="{7C2EC0D4-C8BB-4E1C-AF34-7C75AF5560AC}" type="presParOf" srcId="{6772777C-2816-4957-AF13-1BD5750C37AE}" destId="{E98DD136-FA6F-4B3B-B3F2-549A7E328F3E}" srcOrd="2" destOrd="0" presId="urn:microsoft.com/office/officeart/2005/8/layout/orgChart1"/>
    <dgm:cxn modelId="{1B176D39-5438-4936-B88E-7D6F904C94F3}" type="presParOf" srcId="{A7B11DDC-3A39-4F4F-BAEF-69EA49F7D273}" destId="{A7619DC5-DAD2-4B9D-B213-8210C4660F24}" srcOrd="2" destOrd="0" presId="urn:microsoft.com/office/officeart/2005/8/layout/orgChart1"/>
    <dgm:cxn modelId="{F54B3108-593E-4AB2-8492-B63103B4289E}" type="presParOf" srcId="{A7B11DDC-3A39-4F4F-BAEF-69EA49F7D273}" destId="{B54529DD-E8AC-4B03-A9B3-30D0902278D3}" srcOrd="3" destOrd="0" presId="urn:microsoft.com/office/officeart/2005/8/layout/orgChart1"/>
    <dgm:cxn modelId="{4AE0D8C1-875D-4EBF-BECC-699273460843}" type="presParOf" srcId="{B54529DD-E8AC-4B03-A9B3-30D0902278D3}" destId="{E51E3013-1384-45BF-927D-1410E1E36DBF}" srcOrd="0" destOrd="0" presId="urn:microsoft.com/office/officeart/2005/8/layout/orgChart1"/>
    <dgm:cxn modelId="{E9505A7D-EB04-4559-B35F-4D91DEA64DAF}" type="presParOf" srcId="{E51E3013-1384-45BF-927D-1410E1E36DBF}" destId="{008245A1-87E0-404C-B446-0BA8031E6292}" srcOrd="0" destOrd="0" presId="urn:microsoft.com/office/officeart/2005/8/layout/orgChart1"/>
    <dgm:cxn modelId="{BB34DF0F-D577-4705-8078-3FE2BA4F5862}" type="presParOf" srcId="{E51E3013-1384-45BF-927D-1410E1E36DBF}" destId="{655CE19A-84C4-409E-BB52-7ADE3C5273A5}" srcOrd="1" destOrd="0" presId="urn:microsoft.com/office/officeart/2005/8/layout/orgChart1"/>
    <dgm:cxn modelId="{46F91930-CE4C-4D89-8DDC-12213D8A968A}" type="presParOf" srcId="{B54529DD-E8AC-4B03-A9B3-30D0902278D3}" destId="{D038AB73-4230-4759-87FD-FB23C67E4D16}" srcOrd="1" destOrd="0" presId="urn:microsoft.com/office/officeart/2005/8/layout/orgChart1"/>
    <dgm:cxn modelId="{E4ED1DDC-4038-4988-9B5A-95A593D9C518}" type="presParOf" srcId="{B54529DD-E8AC-4B03-A9B3-30D0902278D3}" destId="{8C51A7E0-9D45-49B4-962E-370FBAF41327}" srcOrd="2" destOrd="0" presId="urn:microsoft.com/office/officeart/2005/8/layout/orgChart1"/>
    <dgm:cxn modelId="{FC616E38-0E38-4069-81BE-29B589B3D3BA}" type="presParOf" srcId="{ACDF1161-9C5D-47DE-B440-105C15A07C62}" destId="{E9043E96-287D-4139-AFF3-F12369B12DEA}" srcOrd="2" destOrd="0" presId="urn:microsoft.com/office/officeart/2005/8/layout/orgChart1"/>
    <dgm:cxn modelId="{EA62E0FE-C24C-4FF3-8F6B-FF440E3F5CA1}" type="presParOf" srcId="{207ABCA8-0A9F-4460-8E14-AB8EECD03436}" destId="{3E5C43DD-0EA3-44E1-BC1F-1F4673431ECE}" srcOrd="8" destOrd="0" presId="urn:microsoft.com/office/officeart/2005/8/layout/orgChart1"/>
    <dgm:cxn modelId="{4F1B2575-5838-4964-A137-6C00F0685913}" type="presParOf" srcId="{207ABCA8-0A9F-4460-8E14-AB8EECD03436}" destId="{4DA7B3C4-B53E-45C9-9F8D-DB297D18DE17}" srcOrd="9" destOrd="0" presId="urn:microsoft.com/office/officeart/2005/8/layout/orgChart1"/>
    <dgm:cxn modelId="{7412F5EB-A62B-4F8F-8816-4B8AE6B66C13}" type="presParOf" srcId="{4DA7B3C4-B53E-45C9-9F8D-DB297D18DE17}" destId="{031575E6-CB4B-41FD-A62E-0A360ED30BA3}" srcOrd="0" destOrd="0" presId="urn:microsoft.com/office/officeart/2005/8/layout/orgChart1"/>
    <dgm:cxn modelId="{47F5B741-E1A9-4AA1-BD10-9E5251383E71}" type="presParOf" srcId="{031575E6-CB4B-41FD-A62E-0A360ED30BA3}" destId="{FA81D95C-B80F-4165-95B7-5B80C16B87A9}" srcOrd="0" destOrd="0" presId="urn:microsoft.com/office/officeart/2005/8/layout/orgChart1"/>
    <dgm:cxn modelId="{D5A059B3-0887-4CDE-9886-B6CED5FC107A}" type="presParOf" srcId="{031575E6-CB4B-41FD-A62E-0A360ED30BA3}" destId="{8C36B90E-2B2C-4FD2-AEEE-24ADD86EA9A6}" srcOrd="1" destOrd="0" presId="urn:microsoft.com/office/officeart/2005/8/layout/orgChart1"/>
    <dgm:cxn modelId="{4FFD747F-FFBC-4C6E-8C7A-E10752B34581}" type="presParOf" srcId="{4DA7B3C4-B53E-45C9-9F8D-DB297D18DE17}" destId="{0DF9EFA4-885B-40FD-B0D0-5FCAB475D631}" srcOrd="1" destOrd="0" presId="urn:microsoft.com/office/officeart/2005/8/layout/orgChart1"/>
    <dgm:cxn modelId="{1F0B3B5D-91AB-48C0-832B-5F26ECEFFE9A}" type="presParOf" srcId="{0DF9EFA4-885B-40FD-B0D0-5FCAB475D631}" destId="{7351C115-FB62-43A6-8713-91306569E5E5}" srcOrd="0" destOrd="0" presId="urn:microsoft.com/office/officeart/2005/8/layout/orgChart1"/>
    <dgm:cxn modelId="{5CDFBB72-552A-4A81-B47D-3EAB2EC4977F}" type="presParOf" srcId="{0DF9EFA4-885B-40FD-B0D0-5FCAB475D631}" destId="{110C834D-71D2-4384-91BB-7FAF341D34D3}" srcOrd="1" destOrd="0" presId="urn:microsoft.com/office/officeart/2005/8/layout/orgChart1"/>
    <dgm:cxn modelId="{82303E02-CE94-4A89-8EB9-EF72A9A3BAB2}" type="presParOf" srcId="{110C834D-71D2-4384-91BB-7FAF341D34D3}" destId="{C63A54DA-B54B-46E8-9708-FCF23638CCA4}" srcOrd="0" destOrd="0" presId="urn:microsoft.com/office/officeart/2005/8/layout/orgChart1"/>
    <dgm:cxn modelId="{F221FC4F-E411-40C5-84F3-B5F1ABDE52B6}" type="presParOf" srcId="{C63A54DA-B54B-46E8-9708-FCF23638CCA4}" destId="{1A46914B-4CEC-43E8-84A5-E879F3319E31}" srcOrd="0" destOrd="0" presId="urn:microsoft.com/office/officeart/2005/8/layout/orgChart1"/>
    <dgm:cxn modelId="{03B840C5-6DE5-4AA0-92A0-25CD056CD0D6}" type="presParOf" srcId="{C63A54DA-B54B-46E8-9708-FCF23638CCA4}" destId="{3BF55468-BE43-4331-A030-20CF1A8F55B1}" srcOrd="1" destOrd="0" presId="urn:microsoft.com/office/officeart/2005/8/layout/orgChart1"/>
    <dgm:cxn modelId="{84DB674D-98A0-43A6-97B6-BBD09FCC681E}" type="presParOf" srcId="{110C834D-71D2-4384-91BB-7FAF341D34D3}" destId="{871A5195-6D11-4A92-8C0F-CD9DAF1A905B}" srcOrd="1" destOrd="0" presId="urn:microsoft.com/office/officeart/2005/8/layout/orgChart1"/>
    <dgm:cxn modelId="{1564F07D-FDBC-4E11-B491-125A446A3FDB}" type="presParOf" srcId="{110C834D-71D2-4384-91BB-7FAF341D34D3}" destId="{1CCC176E-2F32-4A84-8D08-188C168F2045}" srcOrd="2" destOrd="0" presId="urn:microsoft.com/office/officeart/2005/8/layout/orgChart1"/>
    <dgm:cxn modelId="{19F697FD-2748-40FE-96AF-AC6B267F811F}" type="presParOf" srcId="{4DA7B3C4-B53E-45C9-9F8D-DB297D18DE17}" destId="{B18BF194-0697-4886-A83B-42CDF520DF99}" srcOrd="2" destOrd="0" presId="urn:microsoft.com/office/officeart/2005/8/layout/orgChart1"/>
    <dgm:cxn modelId="{6A9ABD63-2BC0-4912-BD92-95F8AD7CBC0D}" type="presParOf" srcId="{DEA5BE08-C787-41EE-9767-017F9A681122}" destId="{A2B95184-F69B-4285-8836-D17916F21DFD}" srcOrd="2" destOrd="0" presId="urn:microsoft.com/office/officeart/2005/8/layout/orgChar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A4226D-923E-4A7A-AFA7-B0BEC32FAB79}" type="doc">
      <dgm:prSet loTypeId="urn:microsoft.com/office/officeart/2005/8/layout/vList5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358E4CC-F472-4467-A6C5-B04FC37DD724}">
      <dgm:prSet phldrT="[Text]" custT="1"/>
      <dgm:spPr/>
      <dgm:t>
        <a:bodyPr/>
        <a:lstStyle/>
        <a:p>
          <a:r>
            <a:rPr lang="en-US" sz="2600" dirty="0" err="1" smtClean="0"/>
            <a:t>Perencanaan</a:t>
          </a:r>
          <a:r>
            <a:rPr lang="en-US" sz="2600" dirty="0" smtClean="0"/>
            <a:t> </a:t>
          </a:r>
          <a:r>
            <a:rPr lang="en-US" sz="2600" dirty="0" err="1" smtClean="0"/>
            <a:t>Kinerja</a:t>
          </a:r>
          <a:endParaRPr lang="en-US" sz="2600" dirty="0"/>
        </a:p>
      </dgm:t>
    </dgm:pt>
    <dgm:pt modelId="{707A0F03-EF17-4A31-A1ED-3E9D6D42E40A}" type="parTrans" cxnId="{F6CF00B0-BB7D-46EC-8B9A-2A6B8362494A}">
      <dgm:prSet/>
      <dgm:spPr/>
      <dgm:t>
        <a:bodyPr/>
        <a:lstStyle/>
        <a:p>
          <a:endParaRPr lang="en-US"/>
        </a:p>
      </dgm:t>
    </dgm:pt>
    <dgm:pt modelId="{641A24F3-4AEE-4866-98E1-ADCE6BE42477}" type="sibTrans" cxnId="{F6CF00B0-BB7D-46EC-8B9A-2A6B8362494A}">
      <dgm:prSet/>
      <dgm:spPr/>
      <dgm:t>
        <a:bodyPr/>
        <a:lstStyle/>
        <a:p>
          <a:endParaRPr lang="en-US"/>
        </a:p>
      </dgm:t>
    </dgm:pt>
    <dgm:pt modelId="{61FFE131-3CBF-4B65-9FEC-74EC212966C3}">
      <dgm:prSet phldrT="[Text]" custT="1"/>
      <dgm:spPr/>
      <dgm:t>
        <a:bodyPr/>
        <a:lstStyle/>
        <a:p>
          <a:pPr algn="l"/>
          <a:r>
            <a:rPr lang="en-GB" sz="1600" dirty="0" err="1" smtClean="0">
              <a:latin typeface="+mn-lt"/>
              <a:ea typeface="+mn-ea"/>
              <a:cs typeface="+mn-cs"/>
            </a:rPr>
            <a:t>Rencana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aksi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atas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kinerja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perlu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dimonitoring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pencapaiannya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secara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berkala</a:t>
          </a:r>
          <a:r>
            <a:rPr lang="en-GB" sz="1600" dirty="0" smtClean="0">
              <a:latin typeface="+mn-lt"/>
              <a:ea typeface="+mn-ea"/>
              <a:cs typeface="+mn-cs"/>
            </a:rPr>
            <a:t>;</a:t>
          </a:r>
          <a:endParaRPr lang="en-US" sz="1600" dirty="0"/>
        </a:p>
      </dgm:t>
    </dgm:pt>
    <dgm:pt modelId="{D2ADFDD3-E178-4817-BC1A-A441D6EACD15}" type="parTrans" cxnId="{309D56B6-BC88-44E0-8F46-E1D693298BBB}">
      <dgm:prSet/>
      <dgm:spPr/>
      <dgm:t>
        <a:bodyPr/>
        <a:lstStyle/>
        <a:p>
          <a:endParaRPr lang="en-US"/>
        </a:p>
      </dgm:t>
    </dgm:pt>
    <dgm:pt modelId="{E93A0D51-CFAE-4E76-99A5-7D21E77DF8F8}" type="sibTrans" cxnId="{309D56B6-BC88-44E0-8F46-E1D693298BBB}">
      <dgm:prSet/>
      <dgm:spPr/>
      <dgm:t>
        <a:bodyPr/>
        <a:lstStyle/>
        <a:p>
          <a:endParaRPr lang="en-US"/>
        </a:p>
      </dgm:t>
    </dgm:pt>
    <dgm:pt modelId="{A1341E53-2D42-41CA-875C-589C09E2B54A}">
      <dgm:prSet phldrT="[Text]" custT="1"/>
      <dgm:spPr/>
      <dgm:t>
        <a:bodyPr/>
        <a:lstStyle/>
        <a:p>
          <a:r>
            <a:rPr lang="en-US" sz="2600" dirty="0" err="1" smtClean="0"/>
            <a:t>Pengukuran</a:t>
          </a:r>
          <a:r>
            <a:rPr lang="en-US" sz="2600" dirty="0" smtClean="0"/>
            <a:t> </a:t>
          </a:r>
          <a:r>
            <a:rPr lang="en-US" sz="2600" dirty="0" err="1" smtClean="0"/>
            <a:t>Kinerja</a:t>
          </a:r>
          <a:endParaRPr lang="en-US" sz="2600" dirty="0"/>
        </a:p>
      </dgm:t>
    </dgm:pt>
    <dgm:pt modelId="{235A39FF-083D-4DE1-99B2-5E37363479D2}" type="parTrans" cxnId="{0044E19A-4DD6-400C-80D7-7CF6D230E9F6}">
      <dgm:prSet/>
      <dgm:spPr/>
      <dgm:t>
        <a:bodyPr/>
        <a:lstStyle/>
        <a:p>
          <a:endParaRPr lang="en-US"/>
        </a:p>
      </dgm:t>
    </dgm:pt>
    <dgm:pt modelId="{2666A1DA-88B5-4E56-B2F6-105A6B6ADCF2}" type="sibTrans" cxnId="{0044E19A-4DD6-400C-80D7-7CF6D230E9F6}">
      <dgm:prSet/>
      <dgm:spPr/>
      <dgm:t>
        <a:bodyPr/>
        <a:lstStyle/>
        <a:p>
          <a:endParaRPr lang="en-US"/>
        </a:p>
      </dgm:t>
    </dgm:pt>
    <dgm:pt modelId="{3C544D13-743E-46F8-A1AF-EBD16EB830F4}">
      <dgm:prSet phldrT="[Text]" custT="1"/>
      <dgm:spPr/>
      <dgm:t>
        <a:bodyPr/>
        <a:lstStyle/>
        <a:p>
          <a:pPr algn="l"/>
          <a:r>
            <a:rPr lang="id-ID" sz="1500" dirty="0" smtClean="0"/>
            <a:t>Mekanisme pengumpulan data kinerja belum sepenuhnya memadai dikarenakan tidak adanya kemudahan untuk menelusuri sumber data yang valid;</a:t>
          </a:r>
          <a:endParaRPr lang="en-US" sz="1500" dirty="0"/>
        </a:p>
      </dgm:t>
    </dgm:pt>
    <dgm:pt modelId="{6A99071B-8D69-4704-A67C-EDBA34E506F5}" type="parTrans" cxnId="{81E835F9-7D00-4535-8C02-420BB49BBC97}">
      <dgm:prSet/>
      <dgm:spPr/>
      <dgm:t>
        <a:bodyPr/>
        <a:lstStyle/>
        <a:p>
          <a:endParaRPr lang="en-US"/>
        </a:p>
      </dgm:t>
    </dgm:pt>
    <dgm:pt modelId="{AA026958-AFCE-4D9D-BBAE-F9E29004937A}" type="sibTrans" cxnId="{81E835F9-7D00-4535-8C02-420BB49BBC97}">
      <dgm:prSet/>
      <dgm:spPr/>
      <dgm:t>
        <a:bodyPr/>
        <a:lstStyle/>
        <a:p>
          <a:endParaRPr lang="en-US"/>
        </a:p>
      </dgm:t>
    </dgm:pt>
    <dgm:pt modelId="{EE20FE02-F3B3-486F-A460-7CEE11D3B27E}">
      <dgm:prSet custT="1"/>
      <dgm:spPr/>
      <dgm:t>
        <a:bodyPr/>
        <a:lstStyle/>
        <a:p>
          <a:pPr algn="l"/>
          <a:r>
            <a:rPr lang="en-GB" sz="1600" dirty="0" err="1" smtClean="0">
              <a:latin typeface="+mn-lt"/>
              <a:ea typeface="+mn-ea"/>
              <a:cs typeface="+mn-cs"/>
            </a:rPr>
            <a:t>Rencana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aksi</a:t>
          </a:r>
          <a:r>
            <a:rPr lang="en-GB" sz="1600" dirty="0" smtClean="0">
              <a:latin typeface="+mn-lt"/>
              <a:ea typeface="+mn-ea"/>
              <a:cs typeface="+mn-cs"/>
            </a:rPr>
            <a:t> agar </a:t>
          </a:r>
          <a:r>
            <a:rPr lang="en-GB" sz="1600" dirty="0" err="1" smtClean="0">
              <a:latin typeface="+mn-lt"/>
              <a:ea typeface="+mn-ea"/>
              <a:cs typeface="+mn-cs"/>
            </a:rPr>
            <a:t>dapat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dimanfaatkan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dalam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pengarahan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pengorganisasian</a:t>
          </a:r>
          <a:r>
            <a:rPr lang="en-GB" sz="1600" dirty="0" smtClean="0">
              <a:latin typeface="+mn-lt"/>
              <a:ea typeface="+mn-ea"/>
              <a:cs typeface="+mn-cs"/>
            </a:rPr>
            <a:t> </a:t>
          </a:r>
          <a:r>
            <a:rPr lang="en-GB" sz="1600" dirty="0" err="1" smtClean="0">
              <a:latin typeface="+mn-lt"/>
              <a:ea typeface="+mn-ea"/>
              <a:cs typeface="+mn-cs"/>
            </a:rPr>
            <a:t>kegiatan</a:t>
          </a:r>
          <a:r>
            <a:rPr lang="en-GB" sz="1600" dirty="0" smtClean="0">
              <a:latin typeface="+mn-lt"/>
              <a:ea typeface="+mn-ea"/>
              <a:cs typeface="+mn-cs"/>
            </a:rPr>
            <a:t>.</a:t>
          </a:r>
          <a:endParaRPr lang="id-ID" sz="1600" dirty="0">
            <a:latin typeface="+mn-lt"/>
            <a:ea typeface="+mn-ea"/>
            <a:cs typeface="+mn-cs"/>
          </a:endParaRPr>
        </a:p>
      </dgm:t>
    </dgm:pt>
    <dgm:pt modelId="{87D12046-0133-452C-86E9-4D0A6B2C8522}" type="parTrans" cxnId="{A665FFAB-44B5-4690-AEDD-E9204695DD2E}">
      <dgm:prSet/>
      <dgm:spPr/>
      <dgm:t>
        <a:bodyPr/>
        <a:lstStyle/>
        <a:p>
          <a:endParaRPr lang="en-US"/>
        </a:p>
      </dgm:t>
    </dgm:pt>
    <dgm:pt modelId="{49A234E6-D190-4219-9362-641CB1257F88}" type="sibTrans" cxnId="{A665FFAB-44B5-4690-AEDD-E9204695DD2E}">
      <dgm:prSet/>
      <dgm:spPr/>
      <dgm:t>
        <a:bodyPr/>
        <a:lstStyle/>
        <a:p>
          <a:endParaRPr lang="en-US"/>
        </a:p>
      </dgm:t>
    </dgm:pt>
    <dgm:pt modelId="{EC494469-17F2-44B4-9559-8F811609F746}">
      <dgm:prSet custT="1"/>
      <dgm:spPr/>
      <dgm:t>
        <a:bodyPr/>
        <a:lstStyle/>
        <a:p>
          <a:pPr algn="l"/>
          <a:r>
            <a:rPr lang="id-ID" sz="1500" dirty="0" smtClean="0"/>
            <a:t>Melakukan monitoring terhadap pencapaian target kinerja eselon II</a:t>
          </a:r>
          <a:r>
            <a:rPr lang="en-US" sz="1500" dirty="0" smtClean="0"/>
            <a:t>I </a:t>
          </a:r>
          <a:r>
            <a:rPr lang="id-ID" sz="1500" dirty="0" smtClean="0"/>
            <a:t>dan IV;</a:t>
          </a:r>
          <a:endParaRPr lang="en-US" sz="1500" dirty="0"/>
        </a:p>
      </dgm:t>
    </dgm:pt>
    <dgm:pt modelId="{245B05A3-F249-49AB-8C36-35A54DDB88E0}" type="parTrans" cxnId="{3E10893F-3E6B-41AC-B335-D6C5C6EFF437}">
      <dgm:prSet/>
      <dgm:spPr/>
      <dgm:t>
        <a:bodyPr/>
        <a:lstStyle/>
        <a:p>
          <a:endParaRPr lang="en-US"/>
        </a:p>
      </dgm:t>
    </dgm:pt>
    <dgm:pt modelId="{2E70A0D2-A010-44E1-9855-940CE19A2A1C}" type="sibTrans" cxnId="{3E10893F-3E6B-41AC-B335-D6C5C6EFF437}">
      <dgm:prSet/>
      <dgm:spPr/>
      <dgm:t>
        <a:bodyPr/>
        <a:lstStyle/>
        <a:p>
          <a:endParaRPr lang="en-US"/>
        </a:p>
      </dgm:t>
    </dgm:pt>
    <dgm:pt modelId="{CC337129-C6D5-4BC4-9B7A-148C27428DF3}">
      <dgm:prSet custT="1"/>
      <dgm:spPr/>
      <dgm:t>
        <a:bodyPr/>
        <a:lstStyle/>
        <a:p>
          <a:pPr algn="l"/>
          <a:r>
            <a:rPr lang="id-ID" sz="1500" dirty="0" smtClean="0"/>
            <a:t>Hasil pengukuran (capaian) kinerja mulai dari setingkat eselon IV keatas belum dimanfaatkan sebagai dasar pemberian </a:t>
          </a:r>
          <a:r>
            <a:rPr lang="id-ID" sz="1500" i="1" dirty="0" smtClean="0"/>
            <a:t>reward</a:t>
          </a:r>
          <a:r>
            <a:rPr lang="id-ID" sz="1500" dirty="0" smtClean="0"/>
            <a:t>dan</a:t>
          </a:r>
          <a:r>
            <a:rPr lang="id-ID" sz="1500" i="1" dirty="0" smtClean="0"/>
            <a:t>punishment</a:t>
          </a:r>
          <a:r>
            <a:rPr lang="en-US" sz="1500" i="1" dirty="0" smtClean="0"/>
            <a:t>.</a:t>
          </a:r>
          <a:endParaRPr lang="en-US" sz="1500" dirty="0"/>
        </a:p>
      </dgm:t>
    </dgm:pt>
    <dgm:pt modelId="{BAB3B705-81AB-4F30-A1FE-4AD9CF19C901}" type="parTrans" cxnId="{52F3CFF5-1556-431F-9BEC-73F10F457DA9}">
      <dgm:prSet/>
      <dgm:spPr/>
      <dgm:t>
        <a:bodyPr/>
        <a:lstStyle/>
        <a:p>
          <a:endParaRPr lang="en-US"/>
        </a:p>
      </dgm:t>
    </dgm:pt>
    <dgm:pt modelId="{14B82D7C-0B67-4C65-80B0-736A161AAD68}" type="sibTrans" cxnId="{52F3CFF5-1556-431F-9BEC-73F10F457DA9}">
      <dgm:prSet/>
      <dgm:spPr/>
      <dgm:t>
        <a:bodyPr/>
        <a:lstStyle/>
        <a:p>
          <a:endParaRPr lang="en-US"/>
        </a:p>
      </dgm:t>
    </dgm:pt>
    <dgm:pt modelId="{71D89025-7ACA-4E96-B3C3-0BA3D8A17A3C}">
      <dgm:prSet phldrT="[Text]" custT="1"/>
      <dgm:spPr/>
      <dgm:t>
        <a:bodyPr/>
        <a:lstStyle/>
        <a:p>
          <a:pPr algn="l"/>
          <a:r>
            <a:rPr lang="en-GB" sz="1500" dirty="0" err="1" smtClean="0"/>
            <a:t>Mengupayakan</a:t>
          </a:r>
          <a:r>
            <a:rPr lang="en-GB" sz="1500" dirty="0" smtClean="0"/>
            <a:t> </a:t>
          </a:r>
          <a:r>
            <a:rPr lang="en-GB" sz="1500" dirty="0" err="1" smtClean="0"/>
            <a:t>pengukuran</a:t>
          </a:r>
          <a:r>
            <a:rPr lang="en-GB" sz="1500" dirty="0" smtClean="0"/>
            <a:t> </a:t>
          </a:r>
          <a:r>
            <a:rPr lang="en-GB" sz="1500" dirty="0" err="1" smtClean="0"/>
            <a:t>kinerja</a:t>
          </a:r>
          <a:r>
            <a:rPr lang="en-GB" sz="1500" dirty="0" smtClean="0"/>
            <a:t> </a:t>
          </a:r>
          <a:r>
            <a:rPr lang="en-GB" sz="1500" dirty="0" err="1" smtClean="0"/>
            <a:t>menggunakan</a:t>
          </a:r>
          <a:r>
            <a:rPr lang="en-GB" sz="1500" dirty="0" smtClean="0"/>
            <a:t> </a:t>
          </a:r>
          <a:r>
            <a:rPr lang="en-GB" sz="1500" dirty="0" err="1" smtClean="0"/>
            <a:t>teknologi</a:t>
          </a:r>
          <a:r>
            <a:rPr lang="en-GB" sz="1500" dirty="0" smtClean="0"/>
            <a:t> </a:t>
          </a:r>
          <a:r>
            <a:rPr lang="en-GB" sz="1500" dirty="0" err="1" smtClean="0"/>
            <a:t>informasi</a:t>
          </a:r>
          <a:r>
            <a:rPr lang="en-GB" sz="1500" dirty="0" smtClean="0"/>
            <a:t>;</a:t>
          </a:r>
          <a:endParaRPr lang="en-US" sz="1500" dirty="0"/>
        </a:p>
      </dgm:t>
    </dgm:pt>
    <dgm:pt modelId="{B1C5A322-8712-45A3-B28D-9939CBF6CCF2}" type="parTrans" cxnId="{2D28465F-FDB3-4E14-9EBF-10E512D9BF43}">
      <dgm:prSet/>
      <dgm:spPr/>
      <dgm:t>
        <a:bodyPr/>
        <a:lstStyle/>
        <a:p>
          <a:endParaRPr lang="en-US"/>
        </a:p>
      </dgm:t>
    </dgm:pt>
    <dgm:pt modelId="{C0E0EECF-980E-40D4-97FC-8D916D63158C}" type="sibTrans" cxnId="{2D28465F-FDB3-4E14-9EBF-10E512D9BF43}">
      <dgm:prSet/>
      <dgm:spPr/>
      <dgm:t>
        <a:bodyPr/>
        <a:lstStyle/>
        <a:p>
          <a:endParaRPr lang="en-US"/>
        </a:p>
      </dgm:t>
    </dgm:pt>
    <dgm:pt modelId="{7C19CE00-B98B-4546-8C6C-E5F1B3C0F3CD}" type="pres">
      <dgm:prSet presAssocID="{C6A4226D-923E-4A7A-AFA7-B0BEC32FAB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028CECE-293E-4E1F-AE2C-149090AA0D9E}" type="pres">
      <dgm:prSet presAssocID="{E358E4CC-F472-4467-A6C5-B04FC37DD724}" presName="linNode" presStyleCnt="0"/>
      <dgm:spPr/>
    </dgm:pt>
    <dgm:pt modelId="{4153C8AB-AB13-456A-9C71-65B20DA4B169}" type="pres">
      <dgm:prSet presAssocID="{E358E4CC-F472-4467-A6C5-B04FC37DD724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6EF5A9-D58B-44D7-BD99-1475A14748A4}" type="pres">
      <dgm:prSet presAssocID="{E358E4CC-F472-4467-A6C5-B04FC37DD724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7A8A1-8296-400B-A897-C0655B747848}" type="pres">
      <dgm:prSet presAssocID="{641A24F3-4AEE-4866-98E1-ADCE6BE42477}" presName="sp" presStyleCnt="0"/>
      <dgm:spPr/>
    </dgm:pt>
    <dgm:pt modelId="{BB6ECDE7-C05F-4AFE-BE4D-84E336A4AF35}" type="pres">
      <dgm:prSet presAssocID="{A1341E53-2D42-41CA-875C-589C09E2B54A}" presName="linNode" presStyleCnt="0"/>
      <dgm:spPr/>
    </dgm:pt>
    <dgm:pt modelId="{5FF35284-8AB4-4384-A373-1F29ADC68EFF}" type="pres">
      <dgm:prSet presAssocID="{A1341E53-2D42-41CA-875C-589C09E2B54A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9D454-69D7-4486-BA03-FA2069223E70}" type="pres">
      <dgm:prSet presAssocID="{A1341E53-2D42-41CA-875C-589C09E2B54A}" presName="descendantText" presStyleLbl="alignAccFollowNode1" presStyleIdx="1" presStyleCnt="2" custScaleY="1355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F3CFF5-1556-431F-9BEC-73F10F457DA9}" srcId="{A1341E53-2D42-41CA-875C-589C09E2B54A}" destId="{CC337129-C6D5-4BC4-9B7A-148C27428DF3}" srcOrd="3" destOrd="0" parTransId="{BAB3B705-81AB-4F30-A1FE-4AD9CF19C901}" sibTransId="{14B82D7C-0B67-4C65-80B0-736A161AAD68}"/>
    <dgm:cxn modelId="{7CA646AA-0FA8-4EAC-B897-FFDF3DBBEA59}" type="presOf" srcId="{3C544D13-743E-46F8-A1AF-EBD16EB830F4}" destId="{9769D454-69D7-4486-BA03-FA2069223E70}" srcOrd="0" destOrd="0" presId="urn:microsoft.com/office/officeart/2005/8/layout/vList5"/>
    <dgm:cxn modelId="{A665FFAB-44B5-4690-AEDD-E9204695DD2E}" srcId="{E358E4CC-F472-4467-A6C5-B04FC37DD724}" destId="{EE20FE02-F3B3-486F-A460-7CEE11D3B27E}" srcOrd="1" destOrd="0" parTransId="{87D12046-0133-452C-86E9-4D0A6B2C8522}" sibTransId="{49A234E6-D190-4219-9362-641CB1257F88}"/>
    <dgm:cxn modelId="{33B3CA9F-98CF-478C-8757-31000236711E}" type="presOf" srcId="{CC337129-C6D5-4BC4-9B7A-148C27428DF3}" destId="{9769D454-69D7-4486-BA03-FA2069223E70}" srcOrd="0" destOrd="3" presId="urn:microsoft.com/office/officeart/2005/8/layout/vList5"/>
    <dgm:cxn modelId="{688E8A54-A79D-4C6B-8891-97220298AAC8}" type="presOf" srcId="{C6A4226D-923E-4A7A-AFA7-B0BEC32FAB79}" destId="{7C19CE00-B98B-4546-8C6C-E5F1B3C0F3CD}" srcOrd="0" destOrd="0" presId="urn:microsoft.com/office/officeart/2005/8/layout/vList5"/>
    <dgm:cxn modelId="{EBB05DDB-6785-4A68-9AB9-C3AE4B988D53}" type="presOf" srcId="{EC494469-17F2-44B4-9559-8F811609F746}" destId="{9769D454-69D7-4486-BA03-FA2069223E70}" srcOrd="0" destOrd="2" presId="urn:microsoft.com/office/officeart/2005/8/layout/vList5"/>
    <dgm:cxn modelId="{F6CF00B0-BB7D-46EC-8B9A-2A6B8362494A}" srcId="{C6A4226D-923E-4A7A-AFA7-B0BEC32FAB79}" destId="{E358E4CC-F472-4467-A6C5-B04FC37DD724}" srcOrd="0" destOrd="0" parTransId="{707A0F03-EF17-4A31-A1ED-3E9D6D42E40A}" sibTransId="{641A24F3-4AEE-4866-98E1-ADCE6BE42477}"/>
    <dgm:cxn modelId="{64BBCC62-7F76-41F5-95D2-0601338C9CD8}" type="presOf" srcId="{61FFE131-3CBF-4B65-9FEC-74EC212966C3}" destId="{316EF5A9-D58B-44D7-BD99-1475A14748A4}" srcOrd="0" destOrd="0" presId="urn:microsoft.com/office/officeart/2005/8/layout/vList5"/>
    <dgm:cxn modelId="{7EB4D05E-941F-49B3-8062-4BF3BAE28E33}" type="presOf" srcId="{A1341E53-2D42-41CA-875C-589C09E2B54A}" destId="{5FF35284-8AB4-4384-A373-1F29ADC68EFF}" srcOrd="0" destOrd="0" presId="urn:microsoft.com/office/officeart/2005/8/layout/vList5"/>
    <dgm:cxn modelId="{A786A56A-9BCB-4135-B854-890E3D2432B4}" type="presOf" srcId="{71D89025-7ACA-4E96-B3C3-0BA3D8A17A3C}" destId="{9769D454-69D7-4486-BA03-FA2069223E70}" srcOrd="0" destOrd="1" presId="urn:microsoft.com/office/officeart/2005/8/layout/vList5"/>
    <dgm:cxn modelId="{3E10893F-3E6B-41AC-B335-D6C5C6EFF437}" srcId="{A1341E53-2D42-41CA-875C-589C09E2B54A}" destId="{EC494469-17F2-44B4-9559-8F811609F746}" srcOrd="2" destOrd="0" parTransId="{245B05A3-F249-49AB-8C36-35A54DDB88E0}" sibTransId="{2E70A0D2-A010-44E1-9855-940CE19A2A1C}"/>
    <dgm:cxn modelId="{0044E19A-4DD6-400C-80D7-7CF6D230E9F6}" srcId="{C6A4226D-923E-4A7A-AFA7-B0BEC32FAB79}" destId="{A1341E53-2D42-41CA-875C-589C09E2B54A}" srcOrd="1" destOrd="0" parTransId="{235A39FF-083D-4DE1-99B2-5E37363479D2}" sibTransId="{2666A1DA-88B5-4E56-B2F6-105A6B6ADCF2}"/>
    <dgm:cxn modelId="{2D28465F-FDB3-4E14-9EBF-10E512D9BF43}" srcId="{A1341E53-2D42-41CA-875C-589C09E2B54A}" destId="{71D89025-7ACA-4E96-B3C3-0BA3D8A17A3C}" srcOrd="1" destOrd="0" parTransId="{B1C5A322-8712-45A3-B28D-9939CBF6CCF2}" sibTransId="{C0E0EECF-980E-40D4-97FC-8D916D63158C}"/>
    <dgm:cxn modelId="{61888DA9-F180-4247-9675-1FB2F1436ABF}" type="presOf" srcId="{E358E4CC-F472-4467-A6C5-B04FC37DD724}" destId="{4153C8AB-AB13-456A-9C71-65B20DA4B169}" srcOrd="0" destOrd="0" presId="urn:microsoft.com/office/officeart/2005/8/layout/vList5"/>
    <dgm:cxn modelId="{E666369F-A761-420C-8802-BB682BDE4BEC}" type="presOf" srcId="{EE20FE02-F3B3-486F-A460-7CEE11D3B27E}" destId="{316EF5A9-D58B-44D7-BD99-1475A14748A4}" srcOrd="0" destOrd="1" presId="urn:microsoft.com/office/officeart/2005/8/layout/vList5"/>
    <dgm:cxn modelId="{309D56B6-BC88-44E0-8F46-E1D693298BBB}" srcId="{E358E4CC-F472-4467-A6C5-B04FC37DD724}" destId="{61FFE131-3CBF-4B65-9FEC-74EC212966C3}" srcOrd="0" destOrd="0" parTransId="{D2ADFDD3-E178-4817-BC1A-A441D6EACD15}" sibTransId="{E93A0D51-CFAE-4E76-99A5-7D21E77DF8F8}"/>
    <dgm:cxn modelId="{81E835F9-7D00-4535-8C02-420BB49BBC97}" srcId="{A1341E53-2D42-41CA-875C-589C09E2B54A}" destId="{3C544D13-743E-46F8-A1AF-EBD16EB830F4}" srcOrd="0" destOrd="0" parTransId="{6A99071B-8D69-4704-A67C-EDBA34E506F5}" sibTransId="{AA026958-AFCE-4D9D-BBAE-F9E29004937A}"/>
    <dgm:cxn modelId="{AA010479-671E-4AF5-A919-58AF124E789A}" type="presParOf" srcId="{7C19CE00-B98B-4546-8C6C-E5F1B3C0F3CD}" destId="{6028CECE-293E-4E1F-AE2C-149090AA0D9E}" srcOrd="0" destOrd="0" presId="urn:microsoft.com/office/officeart/2005/8/layout/vList5"/>
    <dgm:cxn modelId="{7E29C053-22D8-4CBB-BB40-7E8435EC9D1B}" type="presParOf" srcId="{6028CECE-293E-4E1F-AE2C-149090AA0D9E}" destId="{4153C8AB-AB13-456A-9C71-65B20DA4B169}" srcOrd="0" destOrd="0" presId="urn:microsoft.com/office/officeart/2005/8/layout/vList5"/>
    <dgm:cxn modelId="{A80670C5-8475-4972-BB7E-B6C4724D6D40}" type="presParOf" srcId="{6028CECE-293E-4E1F-AE2C-149090AA0D9E}" destId="{316EF5A9-D58B-44D7-BD99-1475A14748A4}" srcOrd="1" destOrd="0" presId="urn:microsoft.com/office/officeart/2005/8/layout/vList5"/>
    <dgm:cxn modelId="{BE3779C0-4BEE-4EC3-8BFE-FB879A4665A6}" type="presParOf" srcId="{7C19CE00-B98B-4546-8C6C-E5F1B3C0F3CD}" destId="{6737A8A1-8296-400B-A897-C0655B747848}" srcOrd="1" destOrd="0" presId="urn:microsoft.com/office/officeart/2005/8/layout/vList5"/>
    <dgm:cxn modelId="{FA08427F-BEBC-456A-B07B-86F5BE9B6FBD}" type="presParOf" srcId="{7C19CE00-B98B-4546-8C6C-E5F1B3C0F3CD}" destId="{BB6ECDE7-C05F-4AFE-BE4D-84E336A4AF35}" srcOrd="2" destOrd="0" presId="urn:microsoft.com/office/officeart/2005/8/layout/vList5"/>
    <dgm:cxn modelId="{4CF1C31A-5EDD-42A1-A257-2E866014DE5C}" type="presParOf" srcId="{BB6ECDE7-C05F-4AFE-BE4D-84E336A4AF35}" destId="{5FF35284-8AB4-4384-A373-1F29ADC68EFF}" srcOrd="0" destOrd="0" presId="urn:microsoft.com/office/officeart/2005/8/layout/vList5"/>
    <dgm:cxn modelId="{98D6060F-915F-45D7-91AC-6D440BD8DD87}" type="presParOf" srcId="{BB6ECDE7-C05F-4AFE-BE4D-84E336A4AF35}" destId="{9769D454-69D7-4486-BA03-FA2069223E70}" srcOrd="1" destOrd="0" presId="urn:microsoft.com/office/officeart/2005/8/layout/vList5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A4226D-923E-4A7A-AFA7-B0BEC32FAB79}" type="doc">
      <dgm:prSet loTypeId="urn:microsoft.com/office/officeart/2005/8/layout/vList5" loCatId="list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D827E770-1523-42BB-954F-11264FC0B14B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2600" dirty="0" err="1" smtClean="0"/>
            <a:t>Evaluasi</a:t>
          </a:r>
          <a:r>
            <a:rPr lang="en-US" sz="2600" dirty="0" smtClean="0"/>
            <a:t> </a:t>
          </a:r>
        </a:p>
        <a:p>
          <a:pPr>
            <a:spcAft>
              <a:spcPts val="0"/>
            </a:spcAft>
          </a:pPr>
          <a:r>
            <a:rPr lang="en-US" sz="2600" dirty="0" err="1" smtClean="0"/>
            <a:t>Kinerja</a:t>
          </a:r>
          <a:endParaRPr lang="en-US" sz="2600" dirty="0"/>
        </a:p>
      </dgm:t>
    </dgm:pt>
    <dgm:pt modelId="{03F25D75-55AF-4D25-937C-13DC3CF7AB02}" type="parTrans" cxnId="{DACACF82-A80B-4274-AFE2-637C709CDAA7}">
      <dgm:prSet/>
      <dgm:spPr/>
      <dgm:t>
        <a:bodyPr/>
        <a:lstStyle/>
        <a:p>
          <a:endParaRPr lang="en-US"/>
        </a:p>
      </dgm:t>
    </dgm:pt>
    <dgm:pt modelId="{1582509C-B9BC-40C2-BCFC-85774688EB6C}" type="sibTrans" cxnId="{DACACF82-A80B-4274-AFE2-637C709CDAA7}">
      <dgm:prSet/>
      <dgm:spPr/>
      <dgm:t>
        <a:bodyPr/>
        <a:lstStyle/>
        <a:p>
          <a:endParaRPr lang="en-US"/>
        </a:p>
      </dgm:t>
    </dgm:pt>
    <dgm:pt modelId="{CC47CC12-A9F7-42E9-B355-B8E75F459D73}">
      <dgm:prSet phldrT="[Text]"/>
      <dgm:spPr/>
      <dgm:t>
        <a:bodyPr/>
        <a:lstStyle/>
        <a:p>
          <a:r>
            <a:rPr lang="en-GB" smtClean="0"/>
            <a:t>Hasil evaluasi program dan rencana aksi belum ditindaklanjuti untuk perbaikan;</a:t>
          </a:r>
          <a:endParaRPr lang="en-US" dirty="0"/>
        </a:p>
      </dgm:t>
    </dgm:pt>
    <dgm:pt modelId="{5ED0882E-1CB3-442B-BA89-0E7B2923C36F}" type="parTrans" cxnId="{7E225984-5794-4D0B-8981-33CF9152AD51}">
      <dgm:prSet/>
      <dgm:spPr/>
      <dgm:t>
        <a:bodyPr/>
        <a:lstStyle/>
        <a:p>
          <a:endParaRPr lang="en-US"/>
        </a:p>
      </dgm:t>
    </dgm:pt>
    <dgm:pt modelId="{9D8F06AD-41D0-499E-B3C2-9DA186452C8C}" type="sibTrans" cxnId="{7E225984-5794-4D0B-8981-33CF9152AD51}">
      <dgm:prSet/>
      <dgm:spPr/>
      <dgm:t>
        <a:bodyPr/>
        <a:lstStyle/>
        <a:p>
          <a:endParaRPr lang="en-US"/>
        </a:p>
      </dgm:t>
    </dgm:pt>
    <dgm:pt modelId="{A1341E53-2D42-41CA-875C-589C09E2B54A}">
      <dgm:prSet phldrT="[Text]" custT="1"/>
      <dgm:spPr/>
      <dgm:t>
        <a:bodyPr/>
        <a:lstStyle/>
        <a:p>
          <a:r>
            <a:rPr lang="en-US" sz="2600" dirty="0" err="1" smtClean="0"/>
            <a:t>Pelaporan</a:t>
          </a:r>
          <a:r>
            <a:rPr lang="en-US" sz="2600" dirty="0" smtClean="0"/>
            <a:t> </a:t>
          </a:r>
        </a:p>
        <a:p>
          <a:r>
            <a:rPr lang="en-US" sz="2600" dirty="0" err="1" smtClean="0"/>
            <a:t>Kinerja</a:t>
          </a:r>
          <a:endParaRPr lang="en-US" sz="2600" dirty="0"/>
        </a:p>
      </dgm:t>
    </dgm:pt>
    <dgm:pt modelId="{2666A1DA-88B5-4E56-B2F6-105A6B6ADCF2}" type="sibTrans" cxnId="{0044E19A-4DD6-400C-80D7-7CF6D230E9F6}">
      <dgm:prSet/>
      <dgm:spPr/>
      <dgm:t>
        <a:bodyPr/>
        <a:lstStyle/>
        <a:p>
          <a:endParaRPr lang="en-US"/>
        </a:p>
      </dgm:t>
    </dgm:pt>
    <dgm:pt modelId="{235A39FF-083D-4DE1-99B2-5E37363479D2}" type="parTrans" cxnId="{0044E19A-4DD6-400C-80D7-7CF6D230E9F6}">
      <dgm:prSet/>
      <dgm:spPr/>
      <dgm:t>
        <a:bodyPr/>
        <a:lstStyle/>
        <a:p>
          <a:endParaRPr lang="en-US"/>
        </a:p>
      </dgm:t>
    </dgm:pt>
    <dgm:pt modelId="{3C544D13-743E-46F8-A1AF-EBD16EB830F4}">
      <dgm:prSet phldrT="[Text]" custT="1"/>
      <dgm:spPr/>
      <dgm:t>
        <a:bodyPr/>
        <a:lstStyle/>
        <a:p>
          <a:pPr algn="l"/>
          <a:r>
            <a:rPr lang="id-ID" sz="1400" dirty="0" smtClean="0"/>
            <a:t>Laporan kinerja belum menyajikan informasi tentang analisis efisiensi penggunaan sumber daya</a:t>
          </a:r>
          <a:r>
            <a:rPr lang="en-US" sz="1400" dirty="0" smtClean="0"/>
            <a:t>;</a:t>
          </a:r>
          <a:endParaRPr lang="en-US" sz="1400" dirty="0"/>
        </a:p>
      </dgm:t>
    </dgm:pt>
    <dgm:pt modelId="{AA026958-AFCE-4D9D-BBAE-F9E29004937A}" type="sibTrans" cxnId="{81E835F9-7D00-4535-8C02-420BB49BBC97}">
      <dgm:prSet/>
      <dgm:spPr/>
      <dgm:t>
        <a:bodyPr/>
        <a:lstStyle/>
        <a:p>
          <a:endParaRPr lang="en-US"/>
        </a:p>
      </dgm:t>
    </dgm:pt>
    <dgm:pt modelId="{6A99071B-8D69-4704-A67C-EDBA34E506F5}" type="parTrans" cxnId="{81E835F9-7D00-4535-8C02-420BB49BBC97}">
      <dgm:prSet/>
      <dgm:spPr/>
      <dgm:t>
        <a:bodyPr/>
        <a:lstStyle/>
        <a:p>
          <a:endParaRPr lang="en-US"/>
        </a:p>
      </dgm:t>
    </dgm:pt>
    <dgm:pt modelId="{10570314-D49D-496A-A5A9-71F15CC6A790}">
      <dgm:prSet custT="1"/>
      <dgm:spPr/>
      <dgm:t>
        <a:bodyPr/>
        <a:lstStyle/>
        <a:p>
          <a:r>
            <a:rPr lang="en-GB" sz="1400" dirty="0" err="1" smtClean="0"/>
            <a:t>Informasi</a:t>
          </a:r>
          <a:r>
            <a:rPr lang="en-GB" sz="1400" dirty="0" smtClean="0"/>
            <a:t> yang </a:t>
          </a:r>
          <a:r>
            <a:rPr lang="en-GB" sz="1400" dirty="0" err="1" smtClean="0"/>
            <a:t>disajikan</a:t>
          </a:r>
          <a:r>
            <a:rPr lang="id-ID" sz="1400" dirty="0" smtClean="0"/>
            <a:t>belum</a:t>
          </a:r>
          <a:r>
            <a:rPr lang="en-GB" sz="1400" dirty="0" err="1" smtClean="0"/>
            <a:t>dimanfaatkan</a:t>
          </a:r>
          <a:r>
            <a:rPr lang="en-GB" sz="1400" dirty="0" smtClean="0"/>
            <a:t> </a:t>
          </a:r>
          <a:r>
            <a:rPr lang="en-GB" sz="1400" dirty="0" err="1" smtClean="0"/>
            <a:t>secara</a:t>
          </a:r>
          <a:r>
            <a:rPr lang="en-GB" sz="1400" dirty="0" smtClean="0"/>
            <a:t> optimal </a:t>
          </a:r>
          <a:r>
            <a:rPr lang="en-GB" sz="1400" dirty="0" err="1" smtClean="0"/>
            <a:t>untuk</a:t>
          </a:r>
          <a:r>
            <a:rPr lang="en-GB" sz="1400" dirty="0" smtClean="0"/>
            <a:t> </a:t>
          </a:r>
          <a:r>
            <a:rPr lang="en-GB" sz="1400" dirty="0" err="1" smtClean="0"/>
            <a:t>penilaian</a:t>
          </a:r>
          <a:r>
            <a:rPr lang="en-GB" sz="1400" dirty="0" smtClean="0"/>
            <a:t> </a:t>
          </a:r>
          <a:r>
            <a:rPr lang="en-GB" sz="1400" dirty="0" err="1" smtClean="0"/>
            <a:t>kinerja</a:t>
          </a:r>
          <a:r>
            <a:rPr lang="id-ID" sz="1400" dirty="0" smtClean="0"/>
            <a:t>;</a:t>
          </a:r>
          <a:endParaRPr lang="en-US" sz="1400" dirty="0"/>
        </a:p>
      </dgm:t>
    </dgm:pt>
    <dgm:pt modelId="{BC761EA6-0C2E-49C5-8BDF-817003A06916}" type="parTrans" cxnId="{B0C8128F-19D7-438E-BE39-F97C2D20C775}">
      <dgm:prSet/>
      <dgm:spPr/>
      <dgm:t>
        <a:bodyPr/>
        <a:lstStyle/>
        <a:p>
          <a:endParaRPr lang="en-US"/>
        </a:p>
      </dgm:t>
    </dgm:pt>
    <dgm:pt modelId="{75F7ACB7-F8BC-4173-AC4D-47D3BA73BC42}" type="sibTrans" cxnId="{B0C8128F-19D7-438E-BE39-F97C2D20C775}">
      <dgm:prSet/>
      <dgm:spPr/>
      <dgm:t>
        <a:bodyPr/>
        <a:lstStyle/>
        <a:p>
          <a:endParaRPr lang="en-US"/>
        </a:p>
      </dgm:t>
    </dgm:pt>
    <dgm:pt modelId="{968B249F-06EF-4CEE-89EB-0FCED5D6B64E}">
      <dgm:prSet custT="1"/>
      <dgm:spPr/>
      <dgm:t>
        <a:bodyPr/>
        <a:lstStyle/>
        <a:p>
          <a:r>
            <a:rPr lang="id-ID" sz="1400" dirty="0" smtClean="0"/>
            <a:t>Informasi yang disajikan belum sepenuhnya digunakan untuk menilai dan memperbaiki pelaksanaan program dan kegiatan organisasi</a:t>
          </a:r>
          <a:r>
            <a:rPr lang="en-US" sz="1400" dirty="0" smtClean="0"/>
            <a:t>;</a:t>
          </a:r>
          <a:endParaRPr lang="en-US" sz="1400" dirty="0"/>
        </a:p>
      </dgm:t>
    </dgm:pt>
    <dgm:pt modelId="{9A9EE468-0AE8-4AC1-83B2-529C7D0F8E42}" type="parTrans" cxnId="{34E4B759-124B-42FF-B80C-1CAB8737C2ED}">
      <dgm:prSet/>
      <dgm:spPr/>
      <dgm:t>
        <a:bodyPr/>
        <a:lstStyle/>
        <a:p>
          <a:endParaRPr lang="en-US"/>
        </a:p>
      </dgm:t>
    </dgm:pt>
    <dgm:pt modelId="{D34FE448-02F1-4519-B67C-40DFED96AACE}" type="sibTrans" cxnId="{34E4B759-124B-42FF-B80C-1CAB8737C2ED}">
      <dgm:prSet/>
      <dgm:spPr/>
      <dgm:t>
        <a:bodyPr/>
        <a:lstStyle/>
        <a:p>
          <a:endParaRPr lang="en-US"/>
        </a:p>
      </dgm:t>
    </dgm:pt>
    <dgm:pt modelId="{F9ADB1B7-D262-448A-9EA1-A0EFFADB80B3}">
      <dgm:prSet custT="1"/>
      <dgm:spPr/>
      <dgm:t>
        <a:bodyPr/>
        <a:lstStyle/>
        <a:p>
          <a:r>
            <a:rPr lang="en-GB" sz="1400" dirty="0" err="1" smtClean="0"/>
            <a:t>Laporan</a:t>
          </a:r>
          <a:r>
            <a:rPr lang="en-GB" sz="1400" dirty="0" smtClean="0"/>
            <a:t> </a:t>
          </a:r>
          <a:r>
            <a:rPr lang="en-GB" sz="1400" dirty="0" err="1" smtClean="0"/>
            <a:t>kinerja</a:t>
          </a:r>
          <a:r>
            <a:rPr lang="en-GB" sz="1400" dirty="0" smtClean="0"/>
            <a:t> </a:t>
          </a:r>
          <a:r>
            <a:rPr lang="en-GB" sz="1400" dirty="0" err="1" smtClean="0"/>
            <a:t>mengenai</a:t>
          </a:r>
          <a:r>
            <a:rPr lang="en-GB" sz="1400" dirty="0" smtClean="0"/>
            <a:t> </a:t>
          </a:r>
          <a:r>
            <a:rPr lang="en-GB" sz="1400" dirty="0" err="1" smtClean="0"/>
            <a:t>efisiensi</a:t>
          </a:r>
          <a:r>
            <a:rPr lang="en-GB" sz="1400" dirty="0" smtClean="0"/>
            <a:t> </a:t>
          </a:r>
          <a:r>
            <a:rPr lang="en-GB" sz="1400" dirty="0" err="1" smtClean="0"/>
            <a:t>anggaran</a:t>
          </a:r>
          <a:r>
            <a:rPr lang="en-GB" sz="1400" dirty="0" smtClean="0"/>
            <a:t> </a:t>
          </a:r>
          <a:r>
            <a:rPr lang="en-GB" sz="1400" dirty="0" err="1" smtClean="0"/>
            <a:t>belum</a:t>
          </a:r>
          <a:r>
            <a:rPr lang="en-GB" sz="1400" dirty="0" smtClean="0"/>
            <a:t> </a:t>
          </a:r>
          <a:r>
            <a:rPr lang="en-GB" sz="1400" dirty="0" err="1" smtClean="0"/>
            <a:t>optim</a:t>
          </a:r>
          <a:r>
            <a:rPr lang="en-US" sz="1400" dirty="0" smtClean="0"/>
            <a:t>al.</a:t>
          </a:r>
          <a:endParaRPr lang="en-US" sz="1400" dirty="0"/>
        </a:p>
      </dgm:t>
    </dgm:pt>
    <dgm:pt modelId="{F16D0FD2-9225-4FE8-9C1F-D1D7156B9F17}" type="parTrans" cxnId="{0E22315D-828B-480A-9162-8986F1587B2A}">
      <dgm:prSet/>
      <dgm:spPr/>
      <dgm:t>
        <a:bodyPr/>
        <a:lstStyle/>
        <a:p>
          <a:endParaRPr lang="en-US"/>
        </a:p>
      </dgm:t>
    </dgm:pt>
    <dgm:pt modelId="{3681C7DB-D927-4F13-A772-741BE13AED2C}" type="sibTrans" cxnId="{0E22315D-828B-480A-9162-8986F1587B2A}">
      <dgm:prSet/>
      <dgm:spPr/>
      <dgm:t>
        <a:bodyPr/>
        <a:lstStyle/>
        <a:p>
          <a:endParaRPr lang="en-US"/>
        </a:p>
      </dgm:t>
    </dgm:pt>
    <dgm:pt modelId="{BED86AFB-13F0-4D69-8ED1-855136D92458}">
      <dgm:prSet/>
      <dgm:spPr/>
      <dgm:t>
        <a:bodyPr/>
        <a:lstStyle/>
        <a:p>
          <a:r>
            <a:rPr lang="en-GB" smtClean="0"/>
            <a:t>Evaluasi program belum dapat sepenuhnya dilakukan dalam rangka perbaikan dan peningkatan kinerja untuk menilai keberhasilan instansi;</a:t>
          </a:r>
          <a:endParaRPr lang="en-US" dirty="0"/>
        </a:p>
      </dgm:t>
    </dgm:pt>
    <dgm:pt modelId="{6D81BA01-90BF-4BC8-9E84-A642D8033E5F}" type="parTrans" cxnId="{84A3B3F3-D7D1-4582-96A8-EB3448B48715}">
      <dgm:prSet/>
      <dgm:spPr/>
      <dgm:t>
        <a:bodyPr/>
        <a:lstStyle/>
        <a:p>
          <a:endParaRPr lang="en-US"/>
        </a:p>
      </dgm:t>
    </dgm:pt>
    <dgm:pt modelId="{EFA36FA1-DE03-4278-AD0E-8D698F1349AE}" type="sibTrans" cxnId="{84A3B3F3-D7D1-4582-96A8-EB3448B48715}">
      <dgm:prSet/>
      <dgm:spPr/>
      <dgm:t>
        <a:bodyPr/>
        <a:lstStyle/>
        <a:p>
          <a:endParaRPr lang="en-US"/>
        </a:p>
      </dgm:t>
    </dgm:pt>
    <dgm:pt modelId="{91F4EA00-4C6B-4F47-A3AC-159607229C31}">
      <dgm:prSet/>
      <dgm:spPr/>
      <dgm:t>
        <a:bodyPr/>
        <a:lstStyle/>
        <a:p>
          <a:r>
            <a:rPr lang="id-ID" dirty="0" smtClean="0"/>
            <a:t>Hasil evaluasi internal terhadap program/akuntabilitas kinerja belum ditindaklanjuti untuk perbaikan perencanaan dan perbaikan kinerja</a:t>
          </a:r>
          <a:r>
            <a:rPr lang="en-US" dirty="0" smtClean="0"/>
            <a:t>.</a:t>
          </a:r>
          <a:endParaRPr lang="en-US" dirty="0"/>
        </a:p>
      </dgm:t>
    </dgm:pt>
    <dgm:pt modelId="{5FE98BB6-691F-4712-9126-BF284FAF6A2F}" type="parTrans" cxnId="{0B0BD32D-20E1-4900-9CA4-8E87E2ED8274}">
      <dgm:prSet/>
      <dgm:spPr/>
      <dgm:t>
        <a:bodyPr/>
        <a:lstStyle/>
        <a:p>
          <a:endParaRPr lang="en-US"/>
        </a:p>
      </dgm:t>
    </dgm:pt>
    <dgm:pt modelId="{3EB15489-77D2-4960-AC9C-7F75319E4049}" type="sibTrans" cxnId="{0B0BD32D-20E1-4900-9CA4-8E87E2ED8274}">
      <dgm:prSet/>
      <dgm:spPr/>
      <dgm:t>
        <a:bodyPr/>
        <a:lstStyle/>
        <a:p>
          <a:endParaRPr lang="en-US"/>
        </a:p>
      </dgm:t>
    </dgm:pt>
    <dgm:pt modelId="{7C19CE00-B98B-4546-8C6C-E5F1B3C0F3CD}" type="pres">
      <dgm:prSet presAssocID="{C6A4226D-923E-4A7A-AFA7-B0BEC32FAB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6ECDE7-C05F-4AFE-BE4D-84E336A4AF35}" type="pres">
      <dgm:prSet presAssocID="{A1341E53-2D42-41CA-875C-589C09E2B54A}" presName="linNode" presStyleCnt="0"/>
      <dgm:spPr/>
    </dgm:pt>
    <dgm:pt modelId="{5FF35284-8AB4-4384-A373-1F29ADC68EFF}" type="pres">
      <dgm:prSet presAssocID="{A1341E53-2D42-41CA-875C-589C09E2B54A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9D454-69D7-4486-BA03-FA2069223E70}" type="pres">
      <dgm:prSet presAssocID="{A1341E53-2D42-41CA-875C-589C09E2B54A}" presName="descendantText" presStyleLbl="alignAccFollowNode1" presStyleIdx="0" presStyleCnt="2" custScaleY="1355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DB8C89-94E7-4C5B-8FB3-A992FA8B5E7A}" type="pres">
      <dgm:prSet presAssocID="{2666A1DA-88B5-4E56-B2F6-105A6B6ADCF2}" presName="sp" presStyleCnt="0"/>
      <dgm:spPr/>
    </dgm:pt>
    <dgm:pt modelId="{17A02A88-E3FA-4AF0-94B9-32324E1D6E1F}" type="pres">
      <dgm:prSet presAssocID="{D827E770-1523-42BB-954F-11264FC0B14B}" presName="linNode" presStyleCnt="0"/>
      <dgm:spPr/>
    </dgm:pt>
    <dgm:pt modelId="{1B3D25BD-0024-44CB-A271-21AFA5D558B3}" type="pres">
      <dgm:prSet presAssocID="{D827E770-1523-42BB-954F-11264FC0B14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822199-1CF6-4D64-AB9A-B9CF8E716C89}" type="pres">
      <dgm:prSet presAssocID="{D827E770-1523-42BB-954F-11264FC0B14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E4B759-124B-42FF-B80C-1CAB8737C2ED}" srcId="{A1341E53-2D42-41CA-875C-589C09E2B54A}" destId="{968B249F-06EF-4CEE-89EB-0FCED5D6B64E}" srcOrd="2" destOrd="0" parTransId="{9A9EE468-0AE8-4AC1-83B2-529C7D0F8E42}" sibTransId="{D34FE448-02F1-4519-B67C-40DFED96AACE}"/>
    <dgm:cxn modelId="{6BED1C5D-2D8F-4320-995D-7F3A5BA21C97}" type="presOf" srcId="{D827E770-1523-42BB-954F-11264FC0B14B}" destId="{1B3D25BD-0024-44CB-A271-21AFA5D558B3}" srcOrd="0" destOrd="0" presId="urn:microsoft.com/office/officeart/2005/8/layout/vList5"/>
    <dgm:cxn modelId="{599CD4A0-CA54-447B-88A6-3E7A9CFC844F}" type="presOf" srcId="{10570314-D49D-496A-A5A9-71F15CC6A790}" destId="{9769D454-69D7-4486-BA03-FA2069223E70}" srcOrd="0" destOrd="1" presId="urn:microsoft.com/office/officeart/2005/8/layout/vList5"/>
    <dgm:cxn modelId="{A3D92A38-053E-4F31-919B-D3931A3C14F1}" type="presOf" srcId="{C6A4226D-923E-4A7A-AFA7-B0BEC32FAB79}" destId="{7C19CE00-B98B-4546-8C6C-E5F1B3C0F3CD}" srcOrd="0" destOrd="0" presId="urn:microsoft.com/office/officeart/2005/8/layout/vList5"/>
    <dgm:cxn modelId="{0E22315D-828B-480A-9162-8986F1587B2A}" srcId="{A1341E53-2D42-41CA-875C-589C09E2B54A}" destId="{F9ADB1B7-D262-448A-9EA1-A0EFFADB80B3}" srcOrd="3" destOrd="0" parTransId="{F16D0FD2-9225-4FE8-9C1F-D1D7156B9F17}" sibTransId="{3681C7DB-D927-4F13-A772-741BE13AED2C}"/>
    <dgm:cxn modelId="{9BBE69EE-F380-48A7-B957-B262070E8A34}" type="presOf" srcId="{91F4EA00-4C6B-4F47-A3AC-159607229C31}" destId="{DA822199-1CF6-4D64-AB9A-B9CF8E716C89}" srcOrd="0" destOrd="2" presId="urn:microsoft.com/office/officeart/2005/8/layout/vList5"/>
    <dgm:cxn modelId="{B0C8128F-19D7-438E-BE39-F97C2D20C775}" srcId="{A1341E53-2D42-41CA-875C-589C09E2B54A}" destId="{10570314-D49D-496A-A5A9-71F15CC6A790}" srcOrd="1" destOrd="0" parTransId="{BC761EA6-0C2E-49C5-8BDF-817003A06916}" sibTransId="{75F7ACB7-F8BC-4173-AC4D-47D3BA73BC42}"/>
    <dgm:cxn modelId="{4BBD7BD8-E032-4881-839A-6C1C551011B4}" type="presOf" srcId="{3C544D13-743E-46F8-A1AF-EBD16EB830F4}" destId="{9769D454-69D7-4486-BA03-FA2069223E70}" srcOrd="0" destOrd="0" presId="urn:microsoft.com/office/officeart/2005/8/layout/vList5"/>
    <dgm:cxn modelId="{7E225984-5794-4D0B-8981-33CF9152AD51}" srcId="{D827E770-1523-42BB-954F-11264FC0B14B}" destId="{CC47CC12-A9F7-42E9-B355-B8E75F459D73}" srcOrd="0" destOrd="0" parTransId="{5ED0882E-1CB3-442B-BA89-0E7B2923C36F}" sibTransId="{9D8F06AD-41D0-499E-B3C2-9DA186452C8C}"/>
    <dgm:cxn modelId="{DACACF82-A80B-4274-AFE2-637C709CDAA7}" srcId="{C6A4226D-923E-4A7A-AFA7-B0BEC32FAB79}" destId="{D827E770-1523-42BB-954F-11264FC0B14B}" srcOrd="1" destOrd="0" parTransId="{03F25D75-55AF-4D25-937C-13DC3CF7AB02}" sibTransId="{1582509C-B9BC-40C2-BCFC-85774688EB6C}"/>
    <dgm:cxn modelId="{0044E19A-4DD6-400C-80D7-7CF6D230E9F6}" srcId="{C6A4226D-923E-4A7A-AFA7-B0BEC32FAB79}" destId="{A1341E53-2D42-41CA-875C-589C09E2B54A}" srcOrd="0" destOrd="0" parTransId="{235A39FF-083D-4DE1-99B2-5E37363479D2}" sibTransId="{2666A1DA-88B5-4E56-B2F6-105A6B6ADCF2}"/>
    <dgm:cxn modelId="{84A3B3F3-D7D1-4582-96A8-EB3448B48715}" srcId="{D827E770-1523-42BB-954F-11264FC0B14B}" destId="{BED86AFB-13F0-4D69-8ED1-855136D92458}" srcOrd="1" destOrd="0" parTransId="{6D81BA01-90BF-4BC8-9E84-A642D8033E5F}" sibTransId="{EFA36FA1-DE03-4278-AD0E-8D698F1349AE}"/>
    <dgm:cxn modelId="{0B0BD32D-20E1-4900-9CA4-8E87E2ED8274}" srcId="{D827E770-1523-42BB-954F-11264FC0B14B}" destId="{91F4EA00-4C6B-4F47-A3AC-159607229C31}" srcOrd="2" destOrd="0" parTransId="{5FE98BB6-691F-4712-9126-BF284FAF6A2F}" sibTransId="{3EB15489-77D2-4960-AC9C-7F75319E4049}"/>
    <dgm:cxn modelId="{2DC3C349-D398-4119-B57B-FE9B540D776D}" type="presOf" srcId="{A1341E53-2D42-41CA-875C-589C09E2B54A}" destId="{5FF35284-8AB4-4384-A373-1F29ADC68EFF}" srcOrd="0" destOrd="0" presId="urn:microsoft.com/office/officeart/2005/8/layout/vList5"/>
    <dgm:cxn modelId="{CA4D7A6A-3A7B-48FC-AF9B-D599E1BEFA62}" type="presOf" srcId="{F9ADB1B7-D262-448A-9EA1-A0EFFADB80B3}" destId="{9769D454-69D7-4486-BA03-FA2069223E70}" srcOrd="0" destOrd="3" presId="urn:microsoft.com/office/officeart/2005/8/layout/vList5"/>
    <dgm:cxn modelId="{34FDC9AE-78A4-4DCD-9469-A4EB0BC2A198}" type="presOf" srcId="{968B249F-06EF-4CEE-89EB-0FCED5D6B64E}" destId="{9769D454-69D7-4486-BA03-FA2069223E70}" srcOrd="0" destOrd="2" presId="urn:microsoft.com/office/officeart/2005/8/layout/vList5"/>
    <dgm:cxn modelId="{A03FB0D8-60FD-41C7-A3A1-599950BBB6D9}" type="presOf" srcId="{BED86AFB-13F0-4D69-8ED1-855136D92458}" destId="{DA822199-1CF6-4D64-AB9A-B9CF8E716C89}" srcOrd="0" destOrd="1" presId="urn:microsoft.com/office/officeart/2005/8/layout/vList5"/>
    <dgm:cxn modelId="{2820B107-260C-4629-87F5-A8E98B9B3870}" type="presOf" srcId="{CC47CC12-A9F7-42E9-B355-B8E75F459D73}" destId="{DA822199-1CF6-4D64-AB9A-B9CF8E716C89}" srcOrd="0" destOrd="0" presId="urn:microsoft.com/office/officeart/2005/8/layout/vList5"/>
    <dgm:cxn modelId="{81E835F9-7D00-4535-8C02-420BB49BBC97}" srcId="{A1341E53-2D42-41CA-875C-589C09E2B54A}" destId="{3C544D13-743E-46F8-A1AF-EBD16EB830F4}" srcOrd="0" destOrd="0" parTransId="{6A99071B-8D69-4704-A67C-EDBA34E506F5}" sibTransId="{AA026958-AFCE-4D9D-BBAE-F9E29004937A}"/>
    <dgm:cxn modelId="{508D0FE7-E3B8-4585-B063-93C2F42E02EF}" type="presParOf" srcId="{7C19CE00-B98B-4546-8C6C-E5F1B3C0F3CD}" destId="{BB6ECDE7-C05F-4AFE-BE4D-84E336A4AF35}" srcOrd="0" destOrd="0" presId="urn:microsoft.com/office/officeart/2005/8/layout/vList5"/>
    <dgm:cxn modelId="{54F92F29-755E-46B0-8405-2F3C86D97D0D}" type="presParOf" srcId="{BB6ECDE7-C05F-4AFE-BE4D-84E336A4AF35}" destId="{5FF35284-8AB4-4384-A373-1F29ADC68EFF}" srcOrd="0" destOrd="0" presId="urn:microsoft.com/office/officeart/2005/8/layout/vList5"/>
    <dgm:cxn modelId="{55ACF3AA-0C02-407D-B3BA-9555803C189B}" type="presParOf" srcId="{BB6ECDE7-C05F-4AFE-BE4D-84E336A4AF35}" destId="{9769D454-69D7-4486-BA03-FA2069223E70}" srcOrd="1" destOrd="0" presId="urn:microsoft.com/office/officeart/2005/8/layout/vList5"/>
    <dgm:cxn modelId="{9A3B60C2-C8DD-4073-A72C-1F7A2B2268DA}" type="presParOf" srcId="{7C19CE00-B98B-4546-8C6C-E5F1B3C0F3CD}" destId="{94DB8C89-94E7-4C5B-8FB3-A992FA8B5E7A}" srcOrd="1" destOrd="0" presId="urn:microsoft.com/office/officeart/2005/8/layout/vList5"/>
    <dgm:cxn modelId="{328572D9-3582-4434-B6DC-165E31DD770A}" type="presParOf" srcId="{7C19CE00-B98B-4546-8C6C-E5F1B3C0F3CD}" destId="{17A02A88-E3FA-4AF0-94B9-32324E1D6E1F}" srcOrd="2" destOrd="0" presId="urn:microsoft.com/office/officeart/2005/8/layout/vList5"/>
    <dgm:cxn modelId="{30AC51E4-DB4B-4CBE-8D2D-B361FC231EE3}" type="presParOf" srcId="{17A02A88-E3FA-4AF0-94B9-32324E1D6E1F}" destId="{1B3D25BD-0024-44CB-A271-21AFA5D558B3}" srcOrd="0" destOrd="0" presId="urn:microsoft.com/office/officeart/2005/8/layout/vList5"/>
    <dgm:cxn modelId="{393FBBC4-BEC0-4C33-8962-1F0BC2865732}" type="presParOf" srcId="{17A02A88-E3FA-4AF0-94B9-32324E1D6E1F}" destId="{DA822199-1CF6-4D64-AB9A-B9CF8E716C89}" srcOrd="1" destOrd="0" presId="urn:microsoft.com/office/officeart/2005/8/layout/vList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6A4226D-923E-4A7A-AFA7-B0BEC32FAB79}" type="doc">
      <dgm:prSet loTypeId="urn:microsoft.com/office/officeart/2005/8/layout/vList5" loCatId="list" qsTypeId="urn:microsoft.com/office/officeart/2005/8/quickstyle/3d3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A1341E53-2D42-41CA-875C-589C09E2B54A}">
      <dgm:prSet phldrT="[Text]" custT="1"/>
      <dgm:spPr/>
      <dgm:t>
        <a:bodyPr/>
        <a:lstStyle/>
        <a:p>
          <a:r>
            <a:rPr lang="en-US" sz="2600" dirty="0" err="1" smtClean="0"/>
            <a:t>Capaian</a:t>
          </a:r>
          <a:r>
            <a:rPr lang="en-US" sz="2600" dirty="0" smtClean="0"/>
            <a:t> </a:t>
          </a:r>
          <a:r>
            <a:rPr lang="en-US" sz="2600" dirty="0" err="1" smtClean="0"/>
            <a:t>Kinerja</a:t>
          </a:r>
          <a:r>
            <a:rPr lang="en-US" sz="2600" dirty="0" smtClean="0"/>
            <a:t> </a:t>
          </a:r>
          <a:endParaRPr lang="en-US" sz="2600" dirty="0"/>
        </a:p>
      </dgm:t>
    </dgm:pt>
    <dgm:pt modelId="{235A39FF-083D-4DE1-99B2-5E37363479D2}" type="parTrans" cxnId="{0044E19A-4DD6-400C-80D7-7CF6D230E9F6}">
      <dgm:prSet/>
      <dgm:spPr/>
      <dgm:t>
        <a:bodyPr/>
        <a:lstStyle/>
        <a:p>
          <a:endParaRPr lang="en-US"/>
        </a:p>
      </dgm:t>
    </dgm:pt>
    <dgm:pt modelId="{2666A1DA-88B5-4E56-B2F6-105A6B6ADCF2}" type="sibTrans" cxnId="{0044E19A-4DD6-400C-80D7-7CF6D230E9F6}">
      <dgm:prSet/>
      <dgm:spPr/>
      <dgm:t>
        <a:bodyPr/>
        <a:lstStyle/>
        <a:p>
          <a:endParaRPr lang="en-US"/>
        </a:p>
      </dgm:t>
    </dgm:pt>
    <dgm:pt modelId="{3C544D13-743E-46F8-A1AF-EBD16EB830F4}">
      <dgm:prSet phldrT="[Text]"/>
      <dgm:spPr/>
      <dgm:t>
        <a:bodyPr/>
        <a:lstStyle/>
        <a:p>
          <a:pPr algn="l"/>
          <a:r>
            <a:rPr lang="en-US" dirty="0" smtClean="0"/>
            <a:t>Hal-</a:t>
          </a:r>
          <a:r>
            <a:rPr lang="en-US" dirty="0" err="1" smtClean="0"/>
            <a:t>hal</a:t>
          </a:r>
          <a:r>
            <a:rPr lang="en-US" dirty="0" smtClean="0"/>
            <a:t> yang </a:t>
          </a:r>
          <a:r>
            <a:rPr lang="en-US" dirty="0" err="1" smtClean="0"/>
            <a:t>perlu</a:t>
          </a:r>
          <a:r>
            <a:rPr lang="en-US" dirty="0" smtClean="0"/>
            <a:t> </a:t>
          </a:r>
          <a:r>
            <a:rPr lang="en-US" dirty="0" err="1" smtClean="0"/>
            <a:t>diperhatikan</a:t>
          </a:r>
          <a:r>
            <a:rPr lang="en-US" dirty="0" smtClean="0"/>
            <a:t> </a:t>
          </a:r>
          <a:r>
            <a:rPr lang="en-US" dirty="0" err="1" smtClean="0"/>
            <a:t>adalah</a:t>
          </a:r>
          <a:r>
            <a:rPr lang="en-US" dirty="0" smtClean="0"/>
            <a:t> target </a:t>
          </a:r>
          <a:r>
            <a:rPr lang="en-US" dirty="0" err="1" smtClean="0"/>
            <a:t>kinerja</a:t>
          </a:r>
          <a:r>
            <a:rPr lang="en-US" dirty="0" smtClean="0"/>
            <a:t> output </a:t>
          </a:r>
          <a:r>
            <a:rPr lang="en-US" dirty="0" err="1" smtClean="0"/>
            <a:t>dan</a:t>
          </a:r>
          <a:r>
            <a:rPr lang="en-US" dirty="0" smtClean="0"/>
            <a:t> outcome yang </a:t>
          </a:r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tercapai</a:t>
          </a:r>
          <a:r>
            <a:rPr lang="en-US" dirty="0" smtClean="0"/>
            <a:t>.</a:t>
          </a:r>
          <a:endParaRPr lang="en-US" dirty="0"/>
        </a:p>
      </dgm:t>
    </dgm:pt>
    <dgm:pt modelId="{6A99071B-8D69-4704-A67C-EDBA34E506F5}" type="parTrans" cxnId="{81E835F9-7D00-4535-8C02-420BB49BBC97}">
      <dgm:prSet/>
      <dgm:spPr/>
      <dgm:t>
        <a:bodyPr/>
        <a:lstStyle/>
        <a:p>
          <a:endParaRPr lang="en-US"/>
        </a:p>
      </dgm:t>
    </dgm:pt>
    <dgm:pt modelId="{AA026958-AFCE-4D9D-BBAE-F9E29004937A}" type="sibTrans" cxnId="{81E835F9-7D00-4535-8C02-420BB49BBC97}">
      <dgm:prSet/>
      <dgm:spPr/>
      <dgm:t>
        <a:bodyPr/>
        <a:lstStyle/>
        <a:p>
          <a:endParaRPr lang="en-US"/>
        </a:p>
      </dgm:t>
    </dgm:pt>
    <dgm:pt modelId="{D827E770-1523-42BB-954F-11264FC0B14B}">
      <dgm:prSet phldrT="[Text]" custT="1"/>
      <dgm:spPr/>
      <dgm:t>
        <a:bodyPr/>
        <a:lstStyle/>
        <a:p>
          <a:r>
            <a:rPr lang="en-US" sz="2600" b="0" dirty="0" err="1" smtClean="0"/>
            <a:t>Rekomendasi</a:t>
          </a:r>
          <a:r>
            <a:rPr lang="en-US" sz="2600" b="0" dirty="0" smtClean="0"/>
            <a:t> </a:t>
          </a:r>
          <a:r>
            <a:rPr lang="en-US" sz="2600" b="0" dirty="0" err="1" smtClean="0"/>
            <a:t>Evaluasi</a:t>
          </a:r>
          <a:r>
            <a:rPr lang="en-US" sz="2600" b="0" dirty="0" smtClean="0"/>
            <a:t> </a:t>
          </a:r>
          <a:r>
            <a:rPr lang="en-US" sz="2600" b="0" dirty="0" err="1" smtClean="0"/>
            <a:t>Tahun</a:t>
          </a:r>
          <a:r>
            <a:rPr lang="en-US" sz="2600" b="0" dirty="0" smtClean="0"/>
            <a:t> </a:t>
          </a:r>
          <a:r>
            <a:rPr lang="en-US" sz="2600" b="0" dirty="0" err="1" smtClean="0"/>
            <a:t>Lalu</a:t>
          </a:r>
          <a:r>
            <a:rPr lang="en-US" sz="2600" b="0" dirty="0" smtClean="0"/>
            <a:t> yang </a:t>
          </a:r>
          <a:r>
            <a:rPr lang="en-US" sz="2600" b="0" dirty="0" err="1" smtClean="0"/>
            <a:t>Belum</a:t>
          </a:r>
          <a:r>
            <a:rPr lang="en-US" sz="2600" b="0" dirty="0" smtClean="0"/>
            <a:t> </a:t>
          </a:r>
          <a:r>
            <a:rPr lang="en-US" sz="2600" b="0" dirty="0" err="1" smtClean="0"/>
            <a:t>Ditindaklanjuti</a:t>
          </a:r>
          <a:r>
            <a:rPr lang="en-US" sz="2600" b="0" dirty="0" smtClean="0"/>
            <a:t>.</a:t>
          </a:r>
          <a:endParaRPr lang="en-US" sz="2600" b="0" dirty="0"/>
        </a:p>
      </dgm:t>
    </dgm:pt>
    <dgm:pt modelId="{03F25D75-55AF-4D25-937C-13DC3CF7AB02}" type="parTrans" cxnId="{DACACF82-A80B-4274-AFE2-637C709CDAA7}">
      <dgm:prSet/>
      <dgm:spPr/>
      <dgm:t>
        <a:bodyPr/>
        <a:lstStyle/>
        <a:p>
          <a:endParaRPr lang="en-US"/>
        </a:p>
      </dgm:t>
    </dgm:pt>
    <dgm:pt modelId="{1582509C-B9BC-40C2-BCFC-85774688EB6C}" type="sibTrans" cxnId="{DACACF82-A80B-4274-AFE2-637C709CDAA7}">
      <dgm:prSet/>
      <dgm:spPr/>
      <dgm:t>
        <a:bodyPr/>
        <a:lstStyle/>
        <a:p>
          <a:endParaRPr lang="en-US"/>
        </a:p>
      </dgm:t>
    </dgm:pt>
    <dgm:pt modelId="{CC47CC12-A9F7-42E9-B355-B8E75F459D73}">
      <dgm:prSet phldrT="[Text]"/>
      <dgm:spPr/>
      <dgm:t>
        <a:bodyPr/>
        <a:lstStyle/>
        <a:p>
          <a:r>
            <a:rPr lang="en-US" dirty="0" err="1" smtClean="0"/>
            <a:t>Membuat</a:t>
          </a:r>
          <a:r>
            <a:rPr lang="en-US" dirty="0" smtClean="0"/>
            <a:t> </a:t>
          </a:r>
          <a:r>
            <a:rPr lang="en-US" dirty="0" err="1" smtClean="0"/>
            <a:t>Jadwal</a:t>
          </a:r>
          <a:r>
            <a:rPr lang="en-US" dirty="0" smtClean="0"/>
            <a:t> </a:t>
          </a:r>
          <a:r>
            <a:rPr lang="en-US" dirty="0" err="1" smtClean="0"/>
            <a:t>atau</a:t>
          </a:r>
          <a:r>
            <a:rPr lang="en-US" dirty="0" smtClean="0"/>
            <a:t> </a:t>
          </a:r>
          <a:r>
            <a:rPr lang="en-US" dirty="0" err="1" smtClean="0"/>
            <a:t>mekanisme</a:t>
          </a:r>
          <a:r>
            <a:rPr lang="en-US" dirty="0" smtClean="0"/>
            <a:t>/SOP yang </a:t>
          </a:r>
          <a:r>
            <a:rPr lang="en-US" dirty="0" err="1" smtClean="0"/>
            <a:t>jelas</a:t>
          </a:r>
          <a:r>
            <a:rPr lang="en-US" dirty="0" smtClean="0"/>
            <a:t> </a:t>
          </a:r>
          <a:r>
            <a:rPr lang="en-US" dirty="0" err="1" smtClean="0"/>
            <a:t>dalam</a:t>
          </a:r>
          <a:r>
            <a:rPr lang="en-US" dirty="0" smtClean="0"/>
            <a:t> monitoring </a:t>
          </a:r>
          <a:r>
            <a:rPr lang="en-US" dirty="0" err="1" smtClean="0"/>
            <a:t>pencapaian</a:t>
          </a:r>
          <a:r>
            <a:rPr lang="en-US" dirty="0" smtClean="0"/>
            <a:t> target </a:t>
          </a:r>
          <a:r>
            <a:rPr lang="en-US" dirty="0" err="1" smtClean="0"/>
            <a:t>jangka</a:t>
          </a:r>
          <a:r>
            <a:rPr lang="en-US" dirty="0" smtClean="0"/>
            <a:t> </a:t>
          </a:r>
          <a:r>
            <a:rPr lang="en-US" dirty="0" err="1" smtClean="0"/>
            <a:t>menengah</a:t>
          </a:r>
          <a:r>
            <a:rPr lang="en-US" dirty="0" smtClean="0"/>
            <a:t>;</a:t>
          </a:r>
          <a:endParaRPr lang="en-US" dirty="0"/>
        </a:p>
      </dgm:t>
    </dgm:pt>
    <dgm:pt modelId="{5ED0882E-1CB3-442B-BA89-0E7B2923C36F}" type="parTrans" cxnId="{7E225984-5794-4D0B-8981-33CF9152AD51}">
      <dgm:prSet/>
      <dgm:spPr/>
      <dgm:t>
        <a:bodyPr/>
        <a:lstStyle/>
        <a:p>
          <a:endParaRPr lang="en-US"/>
        </a:p>
      </dgm:t>
    </dgm:pt>
    <dgm:pt modelId="{9D8F06AD-41D0-499E-B3C2-9DA186452C8C}" type="sibTrans" cxnId="{7E225984-5794-4D0B-8981-33CF9152AD51}">
      <dgm:prSet/>
      <dgm:spPr/>
      <dgm:t>
        <a:bodyPr/>
        <a:lstStyle/>
        <a:p>
          <a:endParaRPr lang="en-US"/>
        </a:p>
      </dgm:t>
    </dgm:pt>
    <dgm:pt modelId="{D9D77CDA-B559-4C48-9131-C61C7841748C}">
      <dgm:prSet phldrT="[Text]"/>
      <dgm:spPr/>
      <dgm:t>
        <a:bodyPr/>
        <a:lstStyle/>
        <a:p>
          <a:r>
            <a:rPr lang="en-US" dirty="0" err="1" smtClean="0"/>
            <a:t>Mengumpulkan</a:t>
          </a:r>
          <a:r>
            <a:rPr lang="en-US" dirty="0" smtClean="0"/>
            <a:t> </a:t>
          </a:r>
          <a:r>
            <a:rPr lang="en-US" dirty="0" err="1" smtClean="0"/>
            <a:t>pengumpulan</a:t>
          </a:r>
          <a:r>
            <a:rPr lang="en-US" dirty="0" smtClean="0"/>
            <a:t> data </a:t>
          </a:r>
          <a:r>
            <a:rPr lang="en-US" dirty="0" err="1" smtClean="0"/>
            <a:t>secara</a:t>
          </a:r>
          <a:r>
            <a:rPr lang="en-US" dirty="0" smtClean="0"/>
            <a:t> </a:t>
          </a:r>
          <a:r>
            <a:rPr lang="en-US" dirty="0" err="1" smtClean="0"/>
            <a:t>berkala</a:t>
          </a:r>
          <a:r>
            <a:rPr lang="en-US" dirty="0" smtClean="0"/>
            <a:t>;</a:t>
          </a:r>
          <a:endParaRPr lang="en-US" dirty="0"/>
        </a:p>
      </dgm:t>
    </dgm:pt>
    <dgm:pt modelId="{B700284E-30DB-4E85-BA96-0F41F674BE9D}" type="parTrans" cxnId="{8E3C70D9-FA21-4F10-B2B3-34FAD5C4593B}">
      <dgm:prSet/>
      <dgm:spPr/>
      <dgm:t>
        <a:bodyPr/>
        <a:lstStyle/>
        <a:p>
          <a:endParaRPr lang="en-US"/>
        </a:p>
      </dgm:t>
    </dgm:pt>
    <dgm:pt modelId="{9D50659D-D3FD-4D30-933E-D4C34B4D102D}" type="sibTrans" cxnId="{8E3C70D9-FA21-4F10-B2B3-34FAD5C4593B}">
      <dgm:prSet/>
      <dgm:spPr/>
      <dgm:t>
        <a:bodyPr/>
        <a:lstStyle/>
        <a:p>
          <a:endParaRPr lang="en-US"/>
        </a:p>
      </dgm:t>
    </dgm:pt>
    <dgm:pt modelId="{22D8BD0F-85F1-4B33-BD63-607818BE321B}">
      <dgm:prSet phldrT="[Text]"/>
      <dgm:spPr/>
      <dgm:t>
        <a:bodyPr/>
        <a:lstStyle/>
        <a:p>
          <a:r>
            <a:rPr lang="en-US" dirty="0" err="1" smtClean="0"/>
            <a:t>Melakukan</a:t>
          </a:r>
          <a:r>
            <a:rPr lang="en-US" dirty="0" smtClean="0"/>
            <a:t> </a:t>
          </a:r>
          <a:r>
            <a:rPr lang="en-US" dirty="0" err="1" smtClean="0"/>
            <a:t>pengukuran</a:t>
          </a:r>
          <a:r>
            <a:rPr lang="en-US" dirty="0" smtClean="0"/>
            <a:t> </a:t>
          </a:r>
          <a:r>
            <a:rPr lang="en-US" dirty="0" err="1" smtClean="0"/>
            <a:t>kinerja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</a:t>
          </a:r>
          <a:r>
            <a:rPr lang="en-US" dirty="0" err="1" smtClean="0"/>
            <a:t>menggunakan</a:t>
          </a:r>
          <a:r>
            <a:rPr lang="en-US" dirty="0" smtClean="0"/>
            <a:t> </a:t>
          </a:r>
          <a:r>
            <a:rPr lang="en-US" dirty="0" err="1" smtClean="0"/>
            <a:t>teknologii</a:t>
          </a:r>
          <a:r>
            <a:rPr lang="en-US" dirty="0" smtClean="0"/>
            <a:t> </a:t>
          </a:r>
          <a:r>
            <a:rPr lang="en-US" dirty="0" err="1" smtClean="0"/>
            <a:t>informasi</a:t>
          </a:r>
          <a:r>
            <a:rPr lang="en-US" dirty="0" smtClean="0"/>
            <a:t> </a:t>
          </a:r>
          <a:r>
            <a:rPr lang="en-US" dirty="0" err="1" smtClean="0"/>
            <a:t>sehingga</a:t>
          </a:r>
          <a:r>
            <a:rPr lang="en-US" dirty="0" smtClean="0"/>
            <a:t> </a:t>
          </a:r>
          <a:r>
            <a:rPr lang="en-US" dirty="0" err="1" smtClean="0"/>
            <a:t>capaian</a:t>
          </a:r>
          <a:r>
            <a:rPr lang="en-US" dirty="0" smtClean="0"/>
            <a:t> </a:t>
          </a:r>
          <a:r>
            <a:rPr lang="en-US" dirty="0" err="1" smtClean="0"/>
            <a:t>atau</a:t>
          </a:r>
          <a:r>
            <a:rPr lang="en-US" dirty="0" smtClean="0"/>
            <a:t> progress </a:t>
          </a:r>
          <a:r>
            <a:rPr lang="en-US" dirty="0" err="1" smtClean="0"/>
            <a:t>kinerja</a:t>
          </a:r>
          <a:r>
            <a:rPr lang="en-US" dirty="0" smtClean="0"/>
            <a:t> </a:t>
          </a:r>
          <a:r>
            <a:rPr lang="en-US" dirty="0" err="1" smtClean="0"/>
            <a:t>dapat</a:t>
          </a:r>
          <a:r>
            <a:rPr lang="en-US" dirty="0" smtClean="0"/>
            <a:t> </a:t>
          </a:r>
          <a:r>
            <a:rPr lang="en-US" dirty="0" err="1" smtClean="0"/>
            <a:t>diidentifikasi</a:t>
          </a:r>
          <a:r>
            <a:rPr lang="en-US" dirty="0" smtClean="0"/>
            <a:t> </a:t>
          </a:r>
          <a:r>
            <a:rPr lang="en-US" dirty="0" err="1" smtClean="0"/>
            <a:t>secara</a:t>
          </a:r>
          <a:r>
            <a:rPr lang="en-US" dirty="0" smtClean="0"/>
            <a:t> </a:t>
          </a:r>
          <a:r>
            <a:rPr lang="en-US" dirty="0" err="1" smtClean="0"/>
            <a:t>lebih</a:t>
          </a:r>
          <a:r>
            <a:rPr lang="en-US" dirty="0" smtClean="0"/>
            <a:t> </a:t>
          </a:r>
          <a:r>
            <a:rPr lang="en-US" dirty="0" err="1" smtClean="0"/>
            <a:t>cepat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tepat</a:t>
          </a:r>
          <a:r>
            <a:rPr lang="en-US" dirty="0" smtClean="0"/>
            <a:t>.</a:t>
          </a:r>
          <a:endParaRPr lang="en-US" dirty="0"/>
        </a:p>
      </dgm:t>
    </dgm:pt>
    <dgm:pt modelId="{EBA1738A-A46E-4CFB-8925-E394153CFF78}" type="parTrans" cxnId="{3CF91222-CEAC-48B5-BA11-DB7D7D1E9C3D}">
      <dgm:prSet/>
      <dgm:spPr/>
      <dgm:t>
        <a:bodyPr/>
        <a:lstStyle/>
        <a:p>
          <a:endParaRPr lang="en-US"/>
        </a:p>
      </dgm:t>
    </dgm:pt>
    <dgm:pt modelId="{00EDD292-CFC9-40E1-AF9C-6E5AAEA392F9}" type="sibTrans" cxnId="{3CF91222-CEAC-48B5-BA11-DB7D7D1E9C3D}">
      <dgm:prSet/>
      <dgm:spPr/>
      <dgm:t>
        <a:bodyPr/>
        <a:lstStyle/>
        <a:p>
          <a:endParaRPr lang="en-US"/>
        </a:p>
      </dgm:t>
    </dgm:pt>
    <dgm:pt modelId="{7C19CE00-B98B-4546-8C6C-E5F1B3C0F3CD}" type="pres">
      <dgm:prSet presAssocID="{C6A4226D-923E-4A7A-AFA7-B0BEC32FAB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6ECDE7-C05F-4AFE-BE4D-84E336A4AF35}" type="pres">
      <dgm:prSet presAssocID="{A1341E53-2D42-41CA-875C-589C09E2B54A}" presName="linNode" presStyleCnt="0"/>
      <dgm:spPr/>
    </dgm:pt>
    <dgm:pt modelId="{5FF35284-8AB4-4384-A373-1F29ADC68EFF}" type="pres">
      <dgm:prSet presAssocID="{A1341E53-2D42-41CA-875C-589C09E2B54A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9D454-69D7-4486-BA03-FA2069223E70}" type="pres">
      <dgm:prSet presAssocID="{A1341E53-2D42-41CA-875C-589C09E2B54A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DB8C89-94E7-4C5B-8FB3-A992FA8B5E7A}" type="pres">
      <dgm:prSet presAssocID="{2666A1DA-88B5-4E56-B2F6-105A6B6ADCF2}" presName="sp" presStyleCnt="0"/>
      <dgm:spPr/>
    </dgm:pt>
    <dgm:pt modelId="{17A02A88-E3FA-4AF0-94B9-32324E1D6E1F}" type="pres">
      <dgm:prSet presAssocID="{D827E770-1523-42BB-954F-11264FC0B14B}" presName="linNode" presStyleCnt="0"/>
      <dgm:spPr/>
    </dgm:pt>
    <dgm:pt modelId="{1B3D25BD-0024-44CB-A271-21AFA5D558B3}" type="pres">
      <dgm:prSet presAssocID="{D827E770-1523-42BB-954F-11264FC0B14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822199-1CF6-4D64-AB9A-B9CF8E716C89}" type="pres">
      <dgm:prSet presAssocID="{D827E770-1523-42BB-954F-11264FC0B14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4A3ADD-F5B2-4F9C-B98D-275CB2177B86}" type="presOf" srcId="{A1341E53-2D42-41CA-875C-589C09E2B54A}" destId="{5FF35284-8AB4-4384-A373-1F29ADC68EFF}" srcOrd="0" destOrd="0" presId="urn:microsoft.com/office/officeart/2005/8/layout/vList5"/>
    <dgm:cxn modelId="{7F41F53E-E9D1-49E5-BB5B-C81191B45F69}" type="presOf" srcId="{3C544D13-743E-46F8-A1AF-EBD16EB830F4}" destId="{9769D454-69D7-4486-BA03-FA2069223E70}" srcOrd="0" destOrd="0" presId="urn:microsoft.com/office/officeart/2005/8/layout/vList5"/>
    <dgm:cxn modelId="{8E3C70D9-FA21-4F10-B2B3-34FAD5C4593B}" srcId="{D827E770-1523-42BB-954F-11264FC0B14B}" destId="{D9D77CDA-B559-4C48-9131-C61C7841748C}" srcOrd="1" destOrd="0" parTransId="{B700284E-30DB-4E85-BA96-0F41F674BE9D}" sibTransId="{9D50659D-D3FD-4D30-933E-D4C34B4D102D}"/>
    <dgm:cxn modelId="{0DB66A8B-7DD1-450C-A2EB-2A97BD017B06}" type="presOf" srcId="{D827E770-1523-42BB-954F-11264FC0B14B}" destId="{1B3D25BD-0024-44CB-A271-21AFA5D558B3}" srcOrd="0" destOrd="0" presId="urn:microsoft.com/office/officeart/2005/8/layout/vList5"/>
    <dgm:cxn modelId="{B2E91288-FA90-4890-863B-E3FB9ABAE270}" type="presOf" srcId="{22D8BD0F-85F1-4B33-BD63-607818BE321B}" destId="{DA822199-1CF6-4D64-AB9A-B9CF8E716C89}" srcOrd="0" destOrd="2" presId="urn:microsoft.com/office/officeart/2005/8/layout/vList5"/>
    <dgm:cxn modelId="{3478FB56-403B-4E22-9419-70A5D5383DF7}" type="presOf" srcId="{C6A4226D-923E-4A7A-AFA7-B0BEC32FAB79}" destId="{7C19CE00-B98B-4546-8C6C-E5F1B3C0F3CD}" srcOrd="0" destOrd="0" presId="urn:microsoft.com/office/officeart/2005/8/layout/vList5"/>
    <dgm:cxn modelId="{7E225984-5794-4D0B-8981-33CF9152AD51}" srcId="{D827E770-1523-42BB-954F-11264FC0B14B}" destId="{CC47CC12-A9F7-42E9-B355-B8E75F459D73}" srcOrd="0" destOrd="0" parTransId="{5ED0882E-1CB3-442B-BA89-0E7B2923C36F}" sibTransId="{9D8F06AD-41D0-499E-B3C2-9DA186452C8C}"/>
    <dgm:cxn modelId="{DACACF82-A80B-4274-AFE2-637C709CDAA7}" srcId="{C6A4226D-923E-4A7A-AFA7-B0BEC32FAB79}" destId="{D827E770-1523-42BB-954F-11264FC0B14B}" srcOrd="1" destOrd="0" parTransId="{03F25D75-55AF-4D25-937C-13DC3CF7AB02}" sibTransId="{1582509C-B9BC-40C2-BCFC-85774688EB6C}"/>
    <dgm:cxn modelId="{0044E19A-4DD6-400C-80D7-7CF6D230E9F6}" srcId="{C6A4226D-923E-4A7A-AFA7-B0BEC32FAB79}" destId="{A1341E53-2D42-41CA-875C-589C09E2B54A}" srcOrd="0" destOrd="0" parTransId="{235A39FF-083D-4DE1-99B2-5E37363479D2}" sibTransId="{2666A1DA-88B5-4E56-B2F6-105A6B6ADCF2}"/>
    <dgm:cxn modelId="{C7FDFAAB-D17F-4A5A-B86D-454E2436324A}" type="presOf" srcId="{CC47CC12-A9F7-42E9-B355-B8E75F459D73}" destId="{DA822199-1CF6-4D64-AB9A-B9CF8E716C89}" srcOrd="0" destOrd="0" presId="urn:microsoft.com/office/officeart/2005/8/layout/vList5"/>
    <dgm:cxn modelId="{3CF91222-CEAC-48B5-BA11-DB7D7D1E9C3D}" srcId="{D827E770-1523-42BB-954F-11264FC0B14B}" destId="{22D8BD0F-85F1-4B33-BD63-607818BE321B}" srcOrd="2" destOrd="0" parTransId="{EBA1738A-A46E-4CFB-8925-E394153CFF78}" sibTransId="{00EDD292-CFC9-40E1-AF9C-6E5AAEA392F9}"/>
    <dgm:cxn modelId="{F531E700-67A5-48BF-9540-87C3B845BFDB}" type="presOf" srcId="{D9D77CDA-B559-4C48-9131-C61C7841748C}" destId="{DA822199-1CF6-4D64-AB9A-B9CF8E716C89}" srcOrd="0" destOrd="1" presId="urn:microsoft.com/office/officeart/2005/8/layout/vList5"/>
    <dgm:cxn modelId="{81E835F9-7D00-4535-8C02-420BB49BBC97}" srcId="{A1341E53-2D42-41CA-875C-589C09E2B54A}" destId="{3C544D13-743E-46F8-A1AF-EBD16EB830F4}" srcOrd="0" destOrd="0" parTransId="{6A99071B-8D69-4704-A67C-EDBA34E506F5}" sibTransId="{AA026958-AFCE-4D9D-BBAE-F9E29004937A}"/>
    <dgm:cxn modelId="{E2B93554-A6D5-4EF0-8263-E9CDC304CD42}" type="presParOf" srcId="{7C19CE00-B98B-4546-8C6C-E5F1B3C0F3CD}" destId="{BB6ECDE7-C05F-4AFE-BE4D-84E336A4AF35}" srcOrd="0" destOrd="0" presId="urn:microsoft.com/office/officeart/2005/8/layout/vList5"/>
    <dgm:cxn modelId="{A88D09FD-8153-4588-B704-8DDF90C644C2}" type="presParOf" srcId="{BB6ECDE7-C05F-4AFE-BE4D-84E336A4AF35}" destId="{5FF35284-8AB4-4384-A373-1F29ADC68EFF}" srcOrd="0" destOrd="0" presId="urn:microsoft.com/office/officeart/2005/8/layout/vList5"/>
    <dgm:cxn modelId="{128075AF-6E37-4C1A-AAE0-987DA119D3C6}" type="presParOf" srcId="{BB6ECDE7-C05F-4AFE-BE4D-84E336A4AF35}" destId="{9769D454-69D7-4486-BA03-FA2069223E70}" srcOrd="1" destOrd="0" presId="urn:microsoft.com/office/officeart/2005/8/layout/vList5"/>
    <dgm:cxn modelId="{AE38B060-B1C5-4F31-B0F3-320E495B5684}" type="presParOf" srcId="{7C19CE00-B98B-4546-8C6C-E5F1B3C0F3CD}" destId="{94DB8C89-94E7-4C5B-8FB3-A992FA8B5E7A}" srcOrd="1" destOrd="0" presId="urn:microsoft.com/office/officeart/2005/8/layout/vList5"/>
    <dgm:cxn modelId="{298052D6-3183-40E3-9E3B-29E6EA946922}" type="presParOf" srcId="{7C19CE00-B98B-4546-8C6C-E5F1B3C0F3CD}" destId="{17A02A88-E3FA-4AF0-94B9-32324E1D6E1F}" srcOrd="2" destOrd="0" presId="urn:microsoft.com/office/officeart/2005/8/layout/vList5"/>
    <dgm:cxn modelId="{892670DC-FC7E-4AC3-9561-2698314EB346}" type="presParOf" srcId="{17A02A88-E3FA-4AF0-94B9-32324E1D6E1F}" destId="{1B3D25BD-0024-44CB-A271-21AFA5D558B3}" srcOrd="0" destOrd="0" presId="urn:microsoft.com/office/officeart/2005/8/layout/vList5"/>
    <dgm:cxn modelId="{E576B1B4-5110-42FA-A105-29E4946C2304}" type="presParOf" srcId="{17A02A88-E3FA-4AF0-94B9-32324E1D6E1F}" destId="{DA822199-1CF6-4D64-AB9A-B9CF8E716C89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3A74A8A-5E5E-48F8-8FB6-DB4554397B63}" type="datetimeFigureOut">
              <a:rPr lang="id-ID" smtClean="0"/>
              <a:pPr/>
              <a:t>24/08/2020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CFDE7ED-7965-4B09-9DBA-12038C8FD323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296372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D28CFC04-0C83-4E4E-BDE5-C73EB540CA3A}" type="datetimeFigureOut">
              <a:rPr lang="id-ID" smtClean="0"/>
              <a:pPr/>
              <a:t>24/08/2020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8E89391F-3928-46AE-ADA8-8F3F72FD1A51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1701817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9391F-3928-46AE-ADA8-8F3F72FD1A51}" type="slidenum">
              <a:rPr lang="id-ID" smtClean="0"/>
              <a:pPr/>
              <a:t>6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Program 4</a:t>
            </a:r>
            <a:endParaRPr lang="en-US" sz="1200" b="0" i="0" u="none" strike="noStrike" dirty="0" smtClean="0">
              <a:latin typeface="Arial"/>
            </a:endParaRPr>
          </a:p>
          <a:p>
            <a:pPr marL="0" algn="ctr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200" b="1" i="0" u="none" strike="noStrike" kern="1200" dirty="0" smtClean="0">
              <a:solidFill>
                <a:schemeClr val="lt1"/>
              </a:solidFill>
              <a:latin typeface="Century Gothic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id-ID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Program 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Pembinaan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Pengawasan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terhadap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Izin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Lingkungan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Izin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Perlindungan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Pengelolaan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Lingkungan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Hidup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(PPLH)</a:t>
            </a: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Persentase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Ketaatan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Usaha/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Kegiatan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terhadap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Izin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Lingkungan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Izin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Perlindungan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Pengelolaan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Lingkungan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Hidup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(PPLH)</a:t>
            </a:r>
            <a:endParaRPr lang="en-US" sz="1200" b="0" i="0" u="none" strike="noStrike" dirty="0" smtClean="0">
              <a:latin typeface="Arial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ersentase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Rekomendasi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dari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Izin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Lingkungan</a:t>
            </a:r>
            <a:r>
              <a:rPr lang="en-US" sz="1200" b="1" i="0" u="none" strike="noStrike" kern="1200" dirty="0" smtClean="0">
                <a:solidFill>
                  <a:schemeClr val="lt1"/>
                </a:solidFill>
                <a:latin typeface="Century Gothic"/>
              </a:rPr>
              <a:t> yang </a:t>
            </a:r>
            <a:r>
              <a:rPr lang="en-US" sz="1200" b="1" i="0" u="none" strike="noStrike" kern="1200" dirty="0" err="1" smtClean="0">
                <a:solidFill>
                  <a:schemeClr val="lt1"/>
                </a:solidFill>
                <a:latin typeface="Century Gothic"/>
              </a:rPr>
              <a:t>diterbitkan</a:t>
            </a:r>
            <a:endParaRPr lang="en-US" sz="1200" b="1" i="0" u="none" strike="noStrike" kern="1200" dirty="0" smtClean="0">
              <a:solidFill>
                <a:schemeClr val="lt1"/>
              </a:solidFill>
              <a:latin typeface="Century Gothic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US" sz="1200" b="1" i="0" u="none" strike="noStrike" kern="1200" dirty="0" smtClean="0">
              <a:solidFill>
                <a:schemeClr val="lt1"/>
              </a:solidFill>
              <a:latin typeface="Century Gothic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9391F-3928-46AE-ADA8-8F3F72FD1A51}" type="slidenum">
              <a:rPr lang="id-ID" smtClean="0"/>
              <a:pPr/>
              <a:t>9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9391F-3928-46AE-ADA8-8F3F72FD1A51}" type="slidenum">
              <a:rPr lang="id-ID" smtClean="0"/>
              <a:pPr/>
              <a:t>24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0133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8454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7492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104547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3611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26280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93916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22489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2036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0969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7171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5713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224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10040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1379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29569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723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212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../Anggaran/2020%20-%20Anggaran/DPPA%202020_BLM%20TTD%20Pak%20EKO/01.%202020_dppa_skpd.pdf" TargetMode="External"/><Relationship Id="rId2" Type="http://schemas.openxmlformats.org/officeDocument/2006/relationships/hyperlink" Target="../Anggaran/2020%20-%20Anggaran/2020%20-%20DPA%20Final/2020%20-%20DPA%20Final/01.%20dpa_skpd.pdf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../Anggaran/2020%20-%20Anggaran/2020%20-%20DPA%20Final/2020%20-%20DPA%20Final/04.%20dpa_skpd_22_belanja%20langsung.pdf" TargetMode="External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hyperlink" Target="../Anggaran/2020%20-%20Anggaran/DPPA%202020_BLM%20TTD%20Pak%20EKO/04.%202020_dppa_skpd_2.2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Sakip%202020/Cascading%20Resntra%20Berdasarkan%20Permendagri%2090%20Tahun%202019%20(Plus%20Target).xls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hyperlink" Target="file:///C:\Users\Home\Documents\BACK%20UP%20DATA%20ROBI\01.%20PERENCANAAN\08.%20Renstra\Renstra%20DLH%20Provinsi%202017%20-%202022%20(22-12-2017)\Rancangan%20Riviu%20Renstra%20DLH%20Prov%20Babel%202017-2022\06.%20Renstra%20DLH%20-%20Bab%2004%20Tujuan%20dan%20Sasaran%20Instansi.docx" TargetMode="Externa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Perjanjian%20Kinerja/2020%20-%20Perjanjian%20Kinerja/2020%20-%20PK%20Perubahan/04.%202020_PK_Perubahan_Ess%20III_Kabid%20Pengendalian%20dan%20Penaatan.docx" TargetMode="External"/><Relationship Id="rId2" Type="http://schemas.openxmlformats.org/officeDocument/2006/relationships/hyperlink" Target="../Perjanjian%20Kinerja/2020%20-%20Perjanjian%20Kinerja/2020%20-%20PK%20Perubahan/02.%202020_PK_Perubahan_Ess%20III_Sekretaris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Perjanjian%20Kinerja/2020%20-%20Perjanjian%20Kinerja/2020%20-%20PK%20Perubahan/05.%202020_PK_Perubahan_Ess%20III_Kepala%20UPT%20Laboratorium.docx" TargetMode="External"/><Relationship Id="rId5" Type="http://schemas.openxmlformats.org/officeDocument/2006/relationships/hyperlink" Target="../Perjanjian%20Kinerja/2020%20-%20Perjanjian%20Kinerja/2020%20-%20PK%20Perubahan/05.%202020_PK_Perubahan_Ess%20III_Kabid%20Pemeliharaan%20LH,%20Peningkatan%20Kapasitas%20dan%20pengelolaan%20Sampah.docx" TargetMode="External"/><Relationship Id="rId4" Type="http://schemas.openxmlformats.org/officeDocument/2006/relationships/hyperlink" Target="../Perjanjian%20Kinerja/2020%20-%20Perjanjian%20Kinerja/2020%20-%20PK%20Perubahan/03.%202020_PK_Perubahan_Ess%20III_Kabid%20Tata%20Lingkungan_Yurismansyah.docx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4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3564" y="1239387"/>
            <a:ext cx="10341427" cy="3301930"/>
          </a:xfrm>
          <a:scene3d>
            <a:camera prst="orthographicFront"/>
            <a:lightRig rig="flat" dir="t">
              <a:rot lat="0" lon="0" rev="18900000"/>
            </a:lightRig>
          </a:scene3d>
          <a:sp3d>
            <a:bevelB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id-ID" sz="40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EVALUASI SAKIP</a:t>
            </a:r>
            <a:r>
              <a:rPr lang="en-US" sz="40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/>
            </a:r>
            <a:br>
              <a:rPr lang="en-US" sz="40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</a:br>
            <a:r>
              <a:rPr lang="en-US" sz="40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DINAS LINGKUNGAN HIDUP </a:t>
            </a:r>
            <a:br>
              <a:rPr lang="en-US" sz="40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</a:br>
            <a:r>
              <a:rPr lang="en-US" sz="3800" b="1" cap="none" dirty="0" err="1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Provinsi</a:t>
            </a:r>
            <a:r>
              <a:rPr lang="en-US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 </a:t>
            </a:r>
            <a:r>
              <a:rPr lang="id-ID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K</a:t>
            </a:r>
            <a:r>
              <a:rPr lang="en-US" sz="3800" b="1" cap="none" dirty="0" err="1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epulauan</a:t>
            </a:r>
            <a:r>
              <a:rPr lang="en-US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 Bangka Belitung</a:t>
            </a:r>
            <a:r>
              <a:rPr lang="id-ID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/>
            </a:r>
            <a:br>
              <a:rPr lang="id-ID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</a:br>
            <a:r>
              <a:rPr lang="id-ID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Tahun 2020</a:t>
            </a:r>
            <a:r>
              <a:rPr lang="en-US" sz="3800" b="1" cap="none" dirty="0">
                <a:ln/>
                <a:solidFill>
                  <a:srgbClr val="E4621A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> </a:t>
            </a:r>
            <a:r>
              <a:rPr lang="en-US" sz="4000" b="1" cap="none" dirty="0">
                <a:ln/>
                <a:solidFill>
                  <a:schemeClr val="accent3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  <a:t/>
            </a:r>
            <a:br>
              <a:rPr lang="en-US" sz="4000" b="1" cap="none" dirty="0">
                <a:ln/>
                <a:solidFill>
                  <a:schemeClr val="accent3"/>
                </a:solidFill>
                <a:effectLst>
                  <a:outerShdw blurRad="50800" dist="1041400" dir="5160000" sx="1000" sy="1000" algn="ctr" rotWithShape="0">
                    <a:srgbClr val="000000">
                      <a:alpha val="59000"/>
                    </a:srgbClr>
                  </a:outerShdw>
                </a:effectLst>
              </a:rPr>
            </a:br>
            <a:endParaRPr lang="id-ID" sz="4000" b="1" cap="none" dirty="0">
              <a:ln/>
              <a:solidFill>
                <a:schemeClr val="accent3"/>
              </a:solidFill>
              <a:effectLst>
                <a:outerShdw blurRad="50800" dist="1041400" dir="5160000" sx="1000" sy="1000" algn="ctr" rotWithShape="0">
                  <a:srgbClr val="000000">
                    <a:alpha val="59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79964" y="4754419"/>
            <a:ext cx="9448800" cy="1341581"/>
          </a:xfrm>
        </p:spPr>
        <p:txBody>
          <a:bodyPr>
            <a:noAutofit/>
          </a:bodyPr>
          <a:lstStyle/>
          <a:p>
            <a:pPr algn="r">
              <a:spcBef>
                <a:spcPts val="400"/>
              </a:spcBef>
              <a:spcAft>
                <a:spcPts val="400"/>
              </a:spcAft>
            </a:pP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Oleh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: </a:t>
            </a:r>
            <a:endParaRPr lang="id-ID" sz="1400" b="1" dirty="0">
              <a:solidFill>
                <a:schemeClr val="accent4">
                  <a:lumMod val="50000"/>
                </a:schemeClr>
              </a:solidFill>
            </a:endParaRPr>
          </a:p>
          <a:p>
            <a:pPr algn="r">
              <a:spcBef>
                <a:spcPts val="400"/>
              </a:spcBef>
              <a:spcAft>
                <a:spcPts val="400"/>
              </a:spcAft>
            </a:pPr>
            <a:r>
              <a:rPr lang="id-ID" sz="1400" b="1" dirty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EKO KURNIAWAN, S.Sos.M.Si</a:t>
            </a:r>
          </a:p>
          <a:p>
            <a:pPr algn="r">
              <a:spcBef>
                <a:spcPts val="400"/>
              </a:spcBef>
              <a:spcAft>
                <a:spcPts val="400"/>
              </a:spcAft>
            </a:pP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Kepala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Dinas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Lingkungan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Hidup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algn="r">
              <a:spcBef>
                <a:spcPts val="400"/>
              </a:spcBef>
              <a:spcAft>
                <a:spcPts val="400"/>
              </a:spcAft>
            </a:pP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Provinsi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accent4">
                    <a:lumMod val="50000"/>
                  </a:schemeClr>
                </a:solidFill>
              </a:rPr>
              <a:t>Kepulauan</a:t>
            </a:r>
            <a:r>
              <a:rPr lang="en-US" sz="1400" b="1" dirty="0">
                <a:solidFill>
                  <a:schemeClr val="accent4">
                    <a:lumMod val="50000"/>
                  </a:schemeClr>
                </a:solidFill>
              </a:rPr>
              <a:t> Bangka Belitung</a:t>
            </a:r>
            <a:endParaRPr lang="id-ID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2048786"/>
      </p:ext>
    </p:extLst>
  </p:cSld>
  <p:clrMapOvr>
    <a:masterClrMapping/>
  </p:clrMapOvr>
  <p:transition spd="slow">
    <p:wipe dir="d"/>
    <p:sndAc>
      <p:stSnd>
        <p:snd r:embed="rId2" name="drumroll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9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963" y="983656"/>
            <a:ext cx="984885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600" b="1" dirty="0" smtClean="0"/>
              <a:t>PROGRAM RENSTRA 017-2022</a:t>
            </a:r>
          </a:p>
          <a:p>
            <a:pPr algn="ctr"/>
            <a:r>
              <a:rPr lang="en-US" sz="2600" b="1" dirty="0" smtClean="0"/>
              <a:t>(</a:t>
            </a:r>
            <a:r>
              <a:rPr lang="en-US" sz="2600" b="1" dirty="0" err="1" smtClean="0"/>
              <a:t>SetelahPerubahan</a:t>
            </a:r>
            <a:r>
              <a:rPr lang="en-US" sz="2600" b="1" dirty="0" smtClean="0"/>
              <a:t>) </a:t>
            </a:r>
            <a:endParaRPr lang="en-US" sz="26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475096" y="419100"/>
          <a:ext cx="10450203" cy="580628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880111"/>
                <a:gridCol w="3340743"/>
                <a:gridCol w="3581400"/>
                <a:gridCol w="2647949"/>
              </a:tblGrid>
              <a:tr h="700802"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PROGRAM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INDIKATOR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KETERANGAN</a:t>
                      </a:r>
                      <a:endParaRPr lang="en-US" sz="1400" dirty="0"/>
                    </a:p>
                  </a:txBody>
                  <a:tcPr anchor="ctr"/>
                </a:tc>
              </a:tr>
              <a:tr h="156979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Program 4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kern="1200" dirty="0" smtClean="0"/>
                        <a:t>Program 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Pembinaan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dan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Pengawasan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terhadap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Izin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Lingkungan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dan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Izin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Perlindungan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dan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Pengelolaan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Lingkungan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Hidup</a:t>
                      </a:r>
                      <a:r>
                        <a:rPr lang="en-US" sz="2000" kern="1200" dirty="0" smtClean="0"/>
                        <a:t> (PPLH)</a:t>
                      </a:r>
                      <a:endParaRPr lang="en-US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dirty="0" smtClean="0"/>
                        <a:t> </a:t>
                      </a:r>
                      <a:r>
                        <a:rPr lang="en-US" sz="2000" kern="1200" dirty="0" err="1" smtClean="0"/>
                        <a:t>Persentase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Ketaatan</a:t>
                      </a:r>
                      <a:r>
                        <a:rPr lang="en-US" sz="2000" kern="1200" dirty="0" smtClean="0"/>
                        <a:t> Usaha/</a:t>
                      </a:r>
                      <a:r>
                        <a:rPr lang="en-US" sz="2000" kern="1200" dirty="0" err="1" smtClean="0"/>
                        <a:t>Kegiatan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terhadap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Izin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Lingkungan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dan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Izin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Perlindungan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dan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Pengelolaan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Lingkungan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Hidup</a:t>
                      </a:r>
                      <a:r>
                        <a:rPr lang="en-US" sz="2000" kern="1200" dirty="0" smtClean="0"/>
                        <a:t> (PPLH)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2000" b="0" dirty="0" err="1" smtClean="0"/>
                        <a:t>Bidang</a:t>
                      </a:r>
                      <a:r>
                        <a:rPr lang="en-US" sz="2000" b="0" dirty="0" smtClean="0"/>
                        <a:t> </a:t>
                      </a:r>
                      <a:r>
                        <a:rPr lang="en-US" sz="2000" b="0" dirty="0" err="1" smtClean="0"/>
                        <a:t>Pengendalian</a:t>
                      </a:r>
                      <a:r>
                        <a:rPr lang="en-US" sz="2000" b="0" dirty="0" smtClean="0"/>
                        <a:t> </a:t>
                      </a:r>
                      <a:r>
                        <a:rPr lang="en-US" sz="2000" b="0" dirty="0" err="1" smtClean="0"/>
                        <a:t>dan</a:t>
                      </a:r>
                      <a:r>
                        <a:rPr lang="en-US" sz="2000" b="0" dirty="0" smtClean="0"/>
                        <a:t> </a:t>
                      </a:r>
                      <a:r>
                        <a:rPr lang="en-US" sz="2000" b="0" dirty="0" err="1" smtClean="0"/>
                        <a:t>Penaatan</a:t>
                      </a:r>
                      <a:r>
                        <a:rPr lang="en-US" sz="2000" b="0" dirty="0" smtClean="0"/>
                        <a:t> </a:t>
                      </a:r>
                      <a:r>
                        <a:rPr lang="en-US" sz="2000" b="0" dirty="0" err="1" smtClean="0"/>
                        <a:t>Lingkungan</a:t>
                      </a:r>
                      <a:r>
                        <a:rPr lang="en-US" sz="2000" b="0" dirty="0" smtClean="0"/>
                        <a:t> </a:t>
                      </a:r>
                      <a:r>
                        <a:rPr lang="en-US" sz="2000" b="0" dirty="0" err="1" smtClean="0"/>
                        <a:t>Hidup</a:t>
                      </a:r>
                      <a:endParaRPr lang="en-US" sz="2000" b="0" dirty="0"/>
                    </a:p>
                  </a:txBody>
                  <a:tcPr/>
                </a:tc>
              </a:tr>
              <a:tr h="1569799">
                <a:tc vMerge="1"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Persentase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Rekomendasi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dari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Izin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Lingkungan</a:t>
                      </a:r>
                      <a:r>
                        <a:rPr lang="en-US" sz="2000" kern="1200" dirty="0" smtClean="0"/>
                        <a:t> yang </a:t>
                      </a:r>
                      <a:r>
                        <a:rPr lang="en-US" sz="2000" kern="1200" dirty="0" err="1" smtClean="0"/>
                        <a:t>diterbitkan</a:t>
                      </a:r>
                      <a:endParaRPr lang="en-US" sz="2000" kern="12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2000" kern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2000" b="0" dirty="0" err="1" smtClean="0"/>
                        <a:t>Bidang</a:t>
                      </a:r>
                      <a:r>
                        <a:rPr lang="en-US" sz="2000" b="0" dirty="0" smtClean="0"/>
                        <a:t> Tata </a:t>
                      </a:r>
                      <a:r>
                        <a:rPr lang="en-US" sz="2000" b="0" dirty="0" err="1" smtClean="0"/>
                        <a:t>Kelola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Lingkungan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Hidup</a:t>
                      </a:r>
                      <a:endParaRPr lang="en-US" sz="2000" b="0" dirty="0"/>
                    </a:p>
                  </a:txBody>
                  <a:tcPr/>
                </a:tc>
              </a:tr>
              <a:tr h="15697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Program 5</a:t>
                      </a:r>
                      <a:endParaRPr lang="en-US" sz="2000" b="1" dirty="0"/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kern="1200" dirty="0" smtClean="0"/>
                        <a:t>Program Peningkatan Pendidikan Pelatihan dan Penyuluhan Lingkungan Hidup untuk Masyarakat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000" dirty="0" err="1" smtClean="0"/>
                        <a:t>Persentase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Kelompok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Swadaya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Masyarakat</a:t>
                      </a:r>
                      <a:r>
                        <a:rPr lang="en-US" sz="2000" dirty="0" smtClean="0"/>
                        <a:t> yang </a:t>
                      </a:r>
                      <a:r>
                        <a:rPr lang="en-US" sz="2000" dirty="0" err="1" smtClean="0"/>
                        <a:t>Aktif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dan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Mandiri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800" b="0" dirty="0" err="1" smtClean="0"/>
                        <a:t>Bidang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en-US" sz="1800" b="0" dirty="0" err="1" smtClean="0"/>
                        <a:t>Pemeliharaan</a:t>
                      </a:r>
                      <a:r>
                        <a:rPr lang="en-US" sz="1800" b="0" dirty="0" smtClean="0"/>
                        <a:t>,</a:t>
                      </a:r>
                      <a:r>
                        <a:rPr lang="en-US" sz="1800" b="0" baseline="0" dirty="0" smtClean="0"/>
                        <a:t> </a:t>
                      </a:r>
                      <a:r>
                        <a:rPr lang="en-US" sz="1800" b="0" baseline="0" dirty="0" err="1" smtClean="0"/>
                        <a:t>Pengelolaan</a:t>
                      </a:r>
                      <a:r>
                        <a:rPr lang="en-US" sz="1800" b="0" baseline="0" dirty="0" smtClean="0"/>
                        <a:t> </a:t>
                      </a:r>
                      <a:r>
                        <a:rPr lang="en-US" sz="1800" b="0" baseline="0" dirty="0" err="1" smtClean="0"/>
                        <a:t>Sampah</a:t>
                      </a:r>
                      <a:r>
                        <a:rPr lang="en-US" sz="1800" b="0" baseline="0" dirty="0" smtClean="0"/>
                        <a:t> </a:t>
                      </a:r>
                      <a:r>
                        <a:rPr lang="en-US" sz="1800" b="0" baseline="0" dirty="0" err="1" smtClean="0"/>
                        <a:t>dan</a:t>
                      </a:r>
                      <a:r>
                        <a:rPr lang="en-US" sz="1800" b="0" baseline="0" dirty="0" smtClean="0"/>
                        <a:t> </a:t>
                      </a:r>
                      <a:r>
                        <a:rPr lang="en-US" sz="1800" b="0" baseline="0" dirty="0" err="1" smtClean="0"/>
                        <a:t>Penongkkatan</a:t>
                      </a:r>
                      <a:r>
                        <a:rPr lang="en-US" sz="1800" b="0" baseline="0" dirty="0" smtClean="0"/>
                        <a:t> </a:t>
                      </a:r>
                      <a:r>
                        <a:rPr lang="en-US" sz="1800" b="0" baseline="0" dirty="0" err="1" smtClean="0"/>
                        <a:t>Kapasitas</a:t>
                      </a:r>
                      <a:r>
                        <a:rPr lang="en-US" sz="1800" b="0" baseline="0" dirty="0" smtClean="0"/>
                        <a:t> LH</a:t>
                      </a:r>
                      <a:endParaRPr lang="en-US" sz="18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10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963" y="983656"/>
            <a:ext cx="923330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200" b="1" dirty="0" smtClean="0"/>
              <a:t>PROGRAM RENSTRA 2017-2022</a:t>
            </a:r>
          </a:p>
          <a:p>
            <a:pPr algn="ctr"/>
            <a:r>
              <a:rPr lang="en-US" sz="2600" b="1" dirty="0" smtClean="0"/>
              <a:t>(</a:t>
            </a:r>
            <a:r>
              <a:rPr lang="en-US" sz="2600" b="1" dirty="0" err="1" smtClean="0"/>
              <a:t>SetelahPerubahan</a:t>
            </a:r>
            <a:r>
              <a:rPr lang="en-US" sz="2600" b="1" dirty="0" smtClean="0"/>
              <a:t>) </a:t>
            </a:r>
            <a:endParaRPr lang="en-US" sz="26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456046" y="552450"/>
          <a:ext cx="10488303" cy="548640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883320"/>
                <a:gridCol w="3184118"/>
                <a:gridCol w="2520508"/>
                <a:gridCol w="3900357"/>
              </a:tblGrid>
              <a:tr h="1001167">
                <a:tc>
                  <a:txBody>
                    <a:bodyPr/>
                    <a:lstStyle/>
                    <a:p>
                      <a:pPr algn="l"/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PROGRAM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INDIKATOR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KETERANGAN</a:t>
                      </a:r>
                      <a:endParaRPr lang="en-US" sz="2000" dirty="0"/>
                    </a:p>
                  </a:txBody>
                  <a:tcPr anchor="ctr"/>
                </a:tc>
              </a:tr>
              <a:tr h="22426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Program 6</a:t>
                      </a:r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kern="1200" dirty="0" smtClean="0"/>
                        <a:t>Program Penghargaan Lingkungan Hidup Untuk Masyarakat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Persentase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Penerima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Penghargaan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Lingkungan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Hidup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untuk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Masyarakat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2000" dirty="0" err="1" smtClean="0"/>
                        <a:t>Bidang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b="0" dirty="0" err="1" smtClean="0"/>
                        <a:t>Bidang</a:t>
                      </a:r>
                      <a:r>
                        <a:rPr lang="en-US" sz="2000" b="0" dirty="0" smtClean="0"/>
                        <a:t> </a:t>
                      </a:r>
                      <a:r>
                        <a:rPr lang="en-US" sz="2000" b="0" dirty="0" err="1" smtClean="0"/>
                        <a:t>Pemeliharaan</a:t>
                      </a:r>
                      <a:r>
                        <a:rPr lang="en-US" sz="2000" b="0" dirty="0" smtClean="0"/>
                        <a:t>,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Pengelolaan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Sampah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dan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Penongkkatan</a:t>
                      </a:r>
                      <a:r>
                        <a:rPr lang="en-US" sz="2000" b="0" baseline="0" dirty="0" smtClean="0"/>
                        <a:t> </a:t>
                      </a:r>
                      <a:r>
                        <a:rPr lang="en-US" sz="2000" b="0" baseline="0" dirty="0" err="1" smtClean="0"/>
                        <a:t>Kapasitas</a:t>
                      </a:r>
                      <a:r>
                        <a:rPr lang="en-US" sz="2000" b="0" baseline="0" dirty="0" smtClean="0"/>
                        <a:t> LH</a:t>
                      </a:r>
                      <a:endParaRPr lang="en-US" sz="2000" b="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endParaRPr lang="en-US" sz="2000" dirty="0"/>
                    </a:p>
                  </a:txBody>
                  <a:tcPr/>
                </a:tc>
              </a:tr>
              <a:tr h="22426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Program 7</a:t>
                      </a:r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 kern="1200" dirty="0" smtClean="0"/>
                        <a:t>Program Penanganan Pengaduan Lingkungan Hidup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Persentase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Aduan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Masyrakat</a:t>
                      </a:r>
                      <a:r>
                        <a:rPr lang="en-US" sz="2000" dirty="0" smtClean="0"/>
                        <a:t> yang </a:t>
                      </a:r>
                      <a:r>
                        <a:rPr lang="en-US" sz="2000" dirty="0" err="1" smtClean="0"/>
                        <a:t>diverifikasi</a:t>
                      </a:r>
                      <a:endParaRPr lang="en-US" sz="2000" baseline="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2000" dirty="0" err="1" smtClean="0"/>
                        <a:t>Bidang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Pengendalian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dan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Penaatan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Lingkungan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Hidup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11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96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err="1" smtClean="0"/>
              <a:t>Hierarki</a:t>
            </a:r>
            <a:r>
              <a:rPr lang="en-US" sz="2000" b="1" dirty="0" smtClean="0"/>
              <a:t> Program </a:t>
            </a:r>
            <a:r>
              <a:rPr lang="en-US" sz="2000" b="1" dirty="0" err="1" smtClean="0"/>
              <a:t>Renstra</a:t>
            </a:r>
            <a:r>
              <a:rPr lang="en-US" sz="2000" b="1" dirty="0" smtClean="0"/>
              <a:t> 2017 - 2022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err="1" smtClean="0"/>
              <a:t>SetelahPerubahan</a:t>
            </a:r>
            <a:r>
              <a:rPr lang="en-US" sz="2000" b="1" dirty="0" smtClean="0"/>
              <a:t>) </a:t>
            </a:r>
            <a:endParaRPr lang="en-US" sz="2000" b="1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82890" y="491319"/>
          <a:ext cx="10727139" cy="599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12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96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err="1" smtClean="0"/>
              <a:t>Hierarki</a:t>
            </a:r>
            <a:r>
              <a:rPr lang="en-US" sz="2000" b="1" dirty="0" smtClean="0"/>
              <a:t> Program </a:t>
            </a:r>
            <a:r>
              <a:rPr lang="en-US" sz="2000" b="1" dirty="0" err="1" smtClean="0"/>
              <a:t>Renstra</a:t>
            </a:r>
            <a:r>
              <a:rPr lang="en-US" sz="2000" b="1" dirty="0" smtClean="0"/>
              <a:t> 2017 - 2022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err="1" smtClean="0"/>
              <a:t>SetelahPerubahan</a:t>
            </a:r>
            <a:r>
              <a:rPr lang="en-US" sz="2000" b="1" dirty="0" smtClean="0"/>
              <a:t>) </a:t>
            </a:r>
            <a:endParaRPr lang="en-US" sz="2000" b="1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282890" y="491319"/>
          <a:ext cx="10727139" cy="599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13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075" y="983656"/>
            <a:ext cx="1107996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err="1" smtClean="0"/>
              <a:t>Contoh</a:t>
            </a:r>
            <a:r>
              <a:rPr lang="en-US" sz="2000" b="1" dirty="0" smtClean="0"/>
              <a:t> RKA </a:t>
            </a:r>
          </a:p>
          <a:p>
            <a:pPr algn="ctr"/>
            <a:r>
              <a:rPr lang="en-US" sz="2000" b="1" dirty="0" err="1" smtClean="0"/>
              <a:t>Berdasarkan</a:t>
            </a:r>
            <a:r>
              <a:rPr lang="en-US" sz="2000" b="1" dirty="0" smtClean="0"/>
              <a:t> Program </a:t>
            </a:r>
            <a:r>
              <a:rPr lang="en-US" sz="2000" b="1" dirty="0" err="1" smtClean="0"/>
              <a:t>Kegiatan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Permendagri</a:t>
            </a:r>
            <a:r>
              <a:rPr lang="en-US" sz="2000" b="1" dirty="0" smtClean="0"/>
              <a:t>  90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2019  </a:t>
            </a:r>
            <a:endParaRPr lang="en-US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2072" y="119063"/>
            <a:ext cx="10617958" cy="661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Program Files (x86)\Microsoft Office\MEDIA\CAGCAT10\j01579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838" y="1955874"/>
            <a:ext cx="8191362" cy="51437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07225" y="2947916"/>
            <a:ext cx="66601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lgerian" pitchFamily="82" charset="0"/>
              </a:rPr>
              <a:t>TINDAK LANJUT REKOMENDASI</a:t>
            </a:r>
          </a:p>
          <a:p>
            <a:r>
              <a:rPr lang="en-US" sz="2800" b="1" dirty="0" smtClean="0">
                <a:latin typeface="Algerian" pitchFamily="82" charset="0"/>
              </a:rPr>
              <a:t>LHE </a:t>
            </a:r>
            <a:r>
              <a:rPr lang="en-US" sz="2800" b="1" dirty="0" err="1" smtClean="0">
                <a:latin typeface="Algerian" pitchFamily="82" charset="0"/>
              </a:rPr>
              <a:t>INSPektorat</a:t>
            </a:r>
            <a:r>
              <a:rPr lang="en-US" sz="2800" b="1" dirty="0" smtClean="0">
                <a:latin typeface="Algerian" pitchFamily="82" charset="0"/>
              </a:rPr>
              <a:t> </a:t>
            </a:r>
            <a:r>
              <a:rPr lang="en-US" sz="2800" b="1" dirty="0" err="1" smtClean="0">
                <a:latin typeface="Algerian" pitchFamily="82" charset="0"/>
              </a:rPr>
              <a:t>terhadap</a:t>
            </a:r>
            <a:r>
              <a:rPr lang="en-US" sz="2800" b="1" dirty="0" smtClean="0">
                <a:latin typeface="Algerian" pitchFamily="82" charset="0"/>
              </a:rPr>
              <a:t> </a:t>
            </a:r>
            <a:r>
              <a:rPr lang="en-US" sz="2800" b="1" dirty="0" err="1" smtClean="0">
                <a:latin typeface="Algerian" pitchFamily="82" charset="0"/>
              </a:rPr>
              <a:t>sakip</a:t>
            </a:r>
            <a:r>
              <a:rPr lang="en-US" sz="2800" b="1" dirty="0" smtClean="0">
                <a:latin typeface="Algerian" pitchFamily="82" charset="0"/>
              </a:rPr>
              <a:t> </a:t>
            </a:r>
            <a:r>
              <a:rPr lang="en-US" sz="2800" b="1" dirty="0" err="1" smtClean="0">
                <a:latin typeface="Algerian" pitchFamily="82" charset="0"/>
              </a:rPr>
              <a:t>dinas</a:t>
            </a:r>
            <a:r>
              <a:rPr lang="en-US" sz="2800" b="1" dirty="0" smtClean="0">
                <a:latin typeface="Algerian" pitchFamily="82" charset="0"/>
              </a:rPr>
              <a:t> </a:t>
            </a:r>
            <a:r>
              <a:rPr lang="en-US" sz="2800" b="1" dirty="0" err="1" smtClean="0">
                <a:latin typeface="Algerian" pitchFamily="82" charset="0"/>
              </a:rPr>
              <a:t>lingkungan</a:t>
            </a:r>
            <a:r>
              <a:rPr lang="en-US" sz="2800" b="1" dirty="0" smtClean="0">
                <a:latin typeface="Algerian" pitchFamily="82" charset="0"/>
              </a:rPr>
              <a:t> </a:t>
            </a:r>
            <a:r>
              <a:rPr lang="en-US" sz="2800" b="1" dirty="0" err="1" smtClean="0">
                <a:latin typeface="Algerian" pitchFamily="82" charset="0"/>
              </a:rPr>
              <a:t>hidup</a:t>
            </a:r>
            <a:endParaRPr lang="en-US" sz="2800" b="1" dirty="0" smtClean="0">
              <a:latin typeface="Algerian" pitchFamily="82" charset="0"/>
            </a:endParaRPr>
          </a:p>
        </p:txBody>
      </p:sp>
      <p:pic>
        <p:nvPicPr>
          <p:cNvPr id="8" name="Picture 3" descr="C:\Program Files (x86)\Microsoft Office\MEDIA\CAGCAT10\j01579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844" y="4689290"/>
            <a:ext cx="8375843" cy="446132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433015" y="2770496"/>
            <a:ext cx="1460311" cy="17469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14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665889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492443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PROGRES PENILAIAN SAKIP</a:t>
            </a:r>
            <a:endParaRPr lang="en-US" sz="2000" b="1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473960" y="245660"/>
          <a:ext cx="10153933" cy="607325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88662"/>
                <a:gridCol w="3114597"/>
                <a:gridCol w="1951629"/>
                <a:gridCol w="1951629"/>
                <a:gridCol w="2347416"/>
              </a:tblGrid>
              <a:tr h="6849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No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Komponen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 yang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bg1"/>
                          </a:solidFill>
                        </a:rPr>
                        <a:t>dinilai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Bobot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2018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 2019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849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kern="1200" dirty="0" err="1" smtClean="0"/>
                        <a:t>Perencanaan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Kinerja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27,75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26,22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49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kern="1200" dirty="0" err="1" smtClean="0"/>
                        <a:t>Pengukuran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Kinerja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17,50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19,69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8120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kern="1200" dirty="0" err="1" smtClean="0"/>
                        <a:t>Pelaporan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Kinerja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11,51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10,78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49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kern="1200" dirty="0" err="1" smtClean="0"/>
                        <a:t>Evaluasi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Kinerja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6,30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6,90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49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kern="1200" dirty="0" err="1" smtClean="0"/>
                        <a:t>Capaian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Kinerja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14,00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13,50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496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kern="1200" dirty="0" err="1" smtClean="0"/>
                        <a:t>Nilai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Hasil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Evaluasi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77,06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/>
                        <a:t>77,09</a:t>
                      </a:r>
                      <a:endParaRPr lang="en-US" sz="18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8226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en-GB" sz="1800" kern="1200" dirty="0" err="1" smtClean="0"/>
                        <a:t>Tingkatan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Akuntabilitas</a:t>
                      </a:r>
                      <a:r>
                        <a:rPr lang="en-GB" sz="1800" kern="1200" dirty="0" smtClean="0"/>
                        <a:t> </a:t>
                      </a:r>
                      <a:r>
                        <a:rPr lang="en-GB" sz="1800" kern="1200" dirty="0" err="1" smtClean="0"/>
                        <a:t>Kinerja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BB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BB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15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665889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HASIL EVALUASI KOMPONEN PENILAIAN</a:t>
            </a:r>
            <a:endParaRPr lang="en-US" sz="2000" b="1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701209" y="1187355"/>
          <a:ext cx="9271591" cy="5192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1610436" y="218364"/>
            <a:ext cx="3289111" cy="76427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KOMPONEN PENILAIAN</a:t>
            </a:r>
            <a:endParaRPr lang="en-US" sz="2000" b="1" dirty="0"/>
          </a:p>
        </p:txBody>
      </p:sp>
      <p:sp>
        <p:nvSpPr>
          <p:cNvPr id="12" name="Round Diagonal Corner Rectangle 11"/>
          <p:cNvSpPr/>
          <p:nvPr/>
        </p:nvSpPr>
        <p:spPr>
          <a:xfrm>
            <a:off x="4967779" y="245660"/>
            <a:ext cx="5923134" cy="72333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HAL – HAL YANG PERLU DIPERHATIKAN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16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665889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HASIL EVALUASI KOMPONEN PENILAIAN</a:t>
            </a:r>
            <a:endParaRPr lang="en-US" sz="2000" b="1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701209" y="1187355"/>
          <a:ext cx="9271591" cy="5192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1705971" y="218364"/>
            <a:ext cx="3193576" cy="76427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KOMPONEN PENILAIAN</a:t>
            </a:r>
            <a:endParaRPr lang="en-US" sz="2000" b="1" dirty="0"/>
          </a:p>
        </p:txBody>
      </p:sp>
      <p:sp>
        <p:nvSpPr>
          <p:cNvPr id="13" name="Round Diagonal Corner Rectangle 12"/>
          <p:cNvSpPr/>
          <p:nvPr/>
        </p:nvSpPr>
        <p:spPr>
          <a:xfrm>
            <a:off x="4929107" y="261580"/>
            <a:ext cx="5923134" cy="72333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HAL – HAL YANG PERLU DIPERHATIKAN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17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665889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HASIL EVALUASI KOMPONEN PENILAIAN</a:t>
            </a:r>
            <a:endParaRPr lang="en-US" sz="2000" b="1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687562" y="1173708"/>
          <a:ext cx="9643731" cy="494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1705971" y="218364"/>
            <a:ext cx="3261814" cy="76427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KOMPONEN PENILAIAN</a:t>
            </a:r>
            <a:endParaRPr lang="en-US" sz="2000" b="1" dirty="0"/>
          </a:p>
        </p:txBody>
      </p:sp>
      <p:sp>
        <p:nvSpPr>
          <p:cNvPr id="12" name="Round Diagonal Corner Rectangle 11"/>
          <p:cNvSpPr/>
          <p:nvPr/>
        </p:nvSpPr>
        <p:spPr>
          <a:xfrm>
            <a:off x="5010995" y="261580"/>
            <a:ext cx="5923134" cy="72333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HAL – HAL YANG PERLU DIPERHATIKAN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Program Files (x86)\Microsoft Office\MEDIA\CAGCAT10\j01579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838" y="1955874"/>
            <a:ext cx="7433912" cy="51437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07225" y="2947916"/>
            <a:ext cx="6660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lgerian" pitchFamily="82" charset="0"/>
              </a:rPr>
              <a:t>SAKIP </a:t>
            </a:r>
          </a:p>
          <a:p>
            <a:r>
              <a:rPr lang="en-US" sz="2800" b="1" dirty="0" smtClean="0">
                <a:latin typeface="Algerian" pitchFamily="82" charset="0"/>
              </a:rPr>
              <a:t>DINAS LINGKUNGAN HIDUP</a:t>
            </a:r>
          </a:p>
        </p:txBody>
      </p:sp>
      <p:pic>
        <p:nvPicPr>
          <p:cNvPr id="8" name="Picture 3" descr="C:\Program Files (x86)\Microsoft Office\MEDIA\CAGCAT10\j01579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845" y="4646758"/>
            <a:ext cx="7420279" cy="446132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433015" y="2770496"/>
            <a:ext cx="1460311" cy="17469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18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492443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TINDAK LANJUT REKOMENDASI </a:t>
            </a:r>
            <a:endParaRPr lang="en-US" sz="2000" b="1" dirty="0"/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3011" y="300251"/>
          <a:ext cx="10440541" cy="632397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1296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93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315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49178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No</a:t>
                      </a:r>
                      <a:endParaRPr lang="id-ID" dirty="0">
                        <a:solidFill>
                          <a:srgbClr val="00B0F0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REKOMENDASI</a:t>
                      </a:r>
                      <a:endParaRPr lang="id-ID" dirty="0">
                        <a:solidFill>
                          <a:srgbClr val="00B0F0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TINDAK LANJUT</a:t>
                      </a:r>
                      <a:endParaRPr lang="id-ID" dirty="0">
                        <a:solidFill>
                          <a:srgbClr val="00B0F0"/>
                        </a:solidFill>
                        <a:latin typeface="Broadway" pitchFamily="82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81556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800" kern="1200" dirty="0"/>
                        <a:t>Memperhatikan dan menindaklanjuti rekomendasi hasil evaluasi yang diberikan untuk peningkatan akuntabilitas kinerja di Dinas </a:t>
                      </a:r>
                      <a:r>
                        <a:rPr lang="en-US" sz="1800" kern="1200" dirty="0" err="1"/>
                        <a:t>Lingkungan</a:t>
                      </a:r>
                      <a:r>
                        <a:rPr lang="en-US" sz="1800" kern="1200" dirty="0"/>
                        <a:t> </a:t>
                      </a:r>
                      <a:r>
                        <a:rPr lang="en-US" sz="1800" kern="1200" dirty="0" err="1"/>
                        <a:t>Hidup</a:t>
                      </a:r>
                      <a:r>
                        <a:rPr lang="id-ID" sz="1800" kern="1200" dirty="0"/>
                        <a:t>;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Untuk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Meningkatkan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Akuntabilitas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Kinerja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Dinas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Lingkungan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Hidup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ditindak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lanjuti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penyampaian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Laporan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kinerja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Esselon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III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IV </a:t>
                      </a:r>
                      <a:r>
                        <a:rPr lang="en-US" baseline="0" dirty="0" err="1" smtClean="0"/>
                        <a:t>secara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berjenjang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kepada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esselon</a:t>
                      </a:r>
                      <a:r>
                        <a:rPr lang="en-US" baseline="0" dirty="0" smtClean="0"/>
                        <a:t> II</a:t>
                      </a:r>
                      <a:endParaRPr lang="id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1556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800" kern="1200" dirty="0"/>
                        <a:t>Melakukan </a:t>
                      </a:r>
                      <a:r>
                        <a:rPr lang="en-GB" sz="1800" kern="1200" dirty="0"/>
                        <a:t>p</a:t>
                      </a:r>
                      <a:r>
                        <a:rPr lang="id-ID" sz="1800" kern="1200" dirty="0"/>
                        <a:t>engukuran kinerja </a:t>
                      </a:r>
                      <a:r>
                        <a:rPr lang="en-GB" sz="1800" kern="1200" dirty="0" err="1"/>
                        <a:t>dengan</a:t>
                      </a:r>
                      <a:r>
                        <a:rPr lang="id-ID" sz="1800" kern="1200" dirty="0"/>
                        <a:t> menggunakan teknologi informasi sehingga capaian atau progres kinerja dapat diidentifikasi secara lebih tepat dan cepat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Mem</a:t>
                      </a:r>
                      <a:r>
                        <a:rPr lang="en-US" dirty="0" smtClean="0"/>
                        <a:t>a</a:t>
                      </a:r>
                      <a:r>
                        <a:rPr lang="id-ID" dirty="0" smtClean="0"/>
                        <a:t>nfaatkan</a:t>
                      </a:r>
                      <a:r>
                        <a:rPr lang="id-ID" baseline="0" dirty="0" smtClean="0"/>
                        <a:t>  </a:t>
                      </a:r>
                      <a:r>
                        <a:rPr lang="id-ID" baseline="0" dirty="0"/>
                        <a:t>aplikasi yang sudah ada (Sipena Sakti</a:t>
                      </a:r>
                      <a:r>
                        <a:rPr lang="id-ID" baseline="0" dirty="0" smtClean="0"/>
                        <a:t>)</a:t>
                      </a:r>
                      <a:endParaRPr lang="en-US" baseline="0" dirty="0" smtClean="0"/>
                    </a:p>
                    <a:p>
                      <a:r>
                        <a:rPr lang="en-US" dirty="0" err="1" smtClean="0"/>
                        <a:t>Mendorong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Pranata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Komputer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untuk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membuat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Sistem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Pelaporan</a:t>
                      </a:r>
                      <a:r>
                        <a:rPr lang="en-US" dirty="0" smtClean="0"/>
                        <a:t> Internal yang </a:t>
                      </a:r>
                      <a:r>
                        <a:rPr lang="en-US" dirty="0" err="1" smtClean="0"/>
                        <a:t>terintegrasi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dapat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diakses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secara</a:t>
                      </a:r>
                      <a:r>
                        <a:rPr lang="en-US" dirty="0" smtClean="0"/>
                        <a:t> internal</a:t>
                      </a:r>
                      <a:endParaRPr lang="id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0528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800" kern="1200" dirty="0"/>
                        <a:t>Melakukan monitoring terhadap pencapaian target kinerja eselon II</a:t>
                      </a:r>
                      <a:r>
                        <a:rPr lang="en-US" sz="1800" kern="1200" dirty="0"/>
                        <a:t>I </a:t>
                      </a:r>
                      <a:r>
                        <a:rPr lang="id-ID" sz="1800" kern="1200" dirty="0"/>
                        <a:t>dan IV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Melakukan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err="1" smtClean="0"/>
                        <a:t>Rapat</a:t>
                      </a:r>
                      <a:r>
                        <a:rPr lang="en-US" dirty="0" smtClean="0"/>
                        <a:t> Internal </a:t>
                      </a:r>
                      <a:r>
                        <a:rPr lang="en-US" dirty="0" err="1" smtClean="0"/>
                        <a:t>setiap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Triwulan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err="1" smtClean="0"/>
                        <a:t>untuk</a:t>
                      </a:r>
                      <a:r>
                        <a:rPr lang="en-US" baseline="0" dirty="0" smtClean="0"/>
                        <a:t> </a:t>
                      </a:r>
                      <a:r>
                        <a:rPr lang="id-ID" baseline="0" dirty="0" smtClean="0"/>
                        <a:t>monitoring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mengevaluasi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capaian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kinerja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Esselon</a:t>
                      </a:r>
                      <a:r>
                        <a:rPr lang="en-US" baseline="0" dirty="0" smtClean="0"/>
                        <a:t> III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IV</a:t>
                      </a:r>
                    </a:p>
                    <a:p>
                      <a:r>
                        <a:rPr lang="en-US" baseline="0" dirty="0" err="1" smtClean="0"/>
                        <a:t>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diberikan</a:t>
                      </a:r>
                      <a:r>
                        <a:rPr lang="en-US" baseline="0" dirty="0" smtClean="0"/>
                        <a:t> reward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punishment </a:t>
                      </a:r>
                      <a:r>
                        <a:rPr lang="en-US" baseline="0" dirty="0" err="1" smtClean="0"/>
                        <a:t>sesuai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capaian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kinerja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masing-masing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esselon</a:t>
                      </a:r>
                      <a:endParaRPr lang="id-ID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19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492443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TINDAK LANJUT REKOMENDASI </a:t>
            </a:r>
            <a:endParaRPr lang="en-US" sz="2000" b="1" dirty="0"/>
          </a:p>
        </p:txBody>
      </p:sp>
      <p:graphicFrame>
        <p:nvGraphicFramePr>
          <p:cNvPr id="12" name="Content Placeholder 4"/>
          <p:cNvGraphicFramePr>
            <a:graphicFrameLocks noGrp="1"/>
          </p:cNvGraphicFramePr>
          <p:nvPr>
            <p:ph idx="1"/>
          </p:nvPr>
        </p:nvGraphicFramePr>
        <p:xfrm>
          <a:off x="1378424" y="191068"/>
          <a:ext cx="10194877" cy="582244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8106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604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236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01808"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No</a:t>
                      </a:r>
                      <a:endParaRPr lang="id-ID" dirty="0">
                        <a:solidFill>
                          <a:srgbClr val="00B0F0"/>
                        </a:solidFill>
                        <a:latin typeface="Broadway" pitchFamily="82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REKOMENDASI</a:t>
                      </a:r>
                      <a:endParaRPr lang="id-ID" dirty="0">
                        <a:solidFill>
                          <a:srgbClr val="00B0F0"/>
                        </a:solidFill>
                        <a:latin typeface="Broadway" pitchFamily="82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/>
                        <a:t>TINDAK LANJUT</a:t>
                      </a:r>
                      <a:endParaRPr lang="id-ID" dirty="0">
                        <a:solidFill>
                          <a:srgbClr val="00B0F0"/>
                        </a:solidFill>
                        <a:latin typeface="Broadway" pitchFamily="82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90238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/>
                        <a:t>4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kern="1200" dirty="0"/>
                        <a:t>Melaksanakan pemantauan dan penilaian terhadap rencana aksi minimal setiap bulan dalam rangka pengendalian kinerja dengan dibuktikan oleh catatan-catatan, dokumentasi atau data pendukung lainnya dan dilaporkan pada laporan kinerja (LAKIP);</a:t>
                      </a:r>
                    </a:p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Akan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dibentuk</a:t>
                      </a:r>
                      <a:r>
                        <a:rPr lang="en-US" sz="1800" dirty="0" smtClean="0"/>
                        <a:t> Tim </a:t>
                      </a:r>
                      <a:r>
                        <a:rPr lang="en-US" sz="1800" dirty="0" err="1" smtClean="0"/>
                        <a:t>Pemantauan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dan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Penilaian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Terhadap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Rencana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Aksi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serta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</a:t>
                      </a:r>
                      <a:r>
                        <a:rPr lang="en-US" sz="1800" baseline="0" dirty="0" err="1" smtClean="0"/>
                        <a:t>engarsipkan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bukti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fisiknya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secara</a:t>
                      </a:r>
                      <a:r>
                        <a:rPr lang="en-US" sz="1800" baseline="0" dirty="0" smtClean="0"/>
                        <a:t> digital  (</a:t>
                      </a:r>
                      <a:r>
                        <a:rPr lang="en-US" sz="1800" baseline="0" dirty="0" err="1" smtClean="0"/>
                        <a:t>berkaitan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dengan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tindak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lanjut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nomor</a:t>
                      </a:r>
                      <a:r>
                        <a:rPr lang="en-US" sz="1800" baseline="0" dirty="0" smtClean="0"/>
                        <a:t> 2)</a:t>
                      </a:r>
                      <a:endParaRPr lang="id-ID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79016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/>
                        <a:t>5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kern="1200" dirty="0"/>
                        <a:t>Meningkatkan kualitas penyajian Laporan kinerja yang menggambarkan pe</a:t>
                      </a:r>
                      <a:r>
                        <a:rPr lang="en-US" sz="1800" kern="1200" dirty="0"/>
                        <a:t>r</a:t>
                      </a:r>
                      <a:r>
                        <a:rPr lang="id-ID" sz="1800" kern="1200" dirty="0"/>
                        <a:t>bandingan data kinerja yang memadai antara realisasi tahun ini dengan realisasi tahun sebelumnya dan pe</a:t>
                      </a:r>
                      <a:r>
                        <a:rPr lang="en-US" sz="1800" kern="1200" dirty="0"/>
                        <a:t>r</a:t>
                      </a:r>
                      <a:r>
                        <a:rPr lang="id-ID" sz="1800" kern="1200" dirty="0"/>
                        <a:t>bandingan lain yang diperlukan agar dapat digunakan untuk perbaikan perencanaan, menilai dan memperbaiki pelaksanaan program dan kegiatan organisasi serta dapat digunakan untuk perbaikan kinerja;</a:t>
                      </a:r>
                    </a:p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Tim </a:t>
                      </a:r>
                      <a:r>
                        <a:rPr lang="en-US" sz="1800" dirty="0" err="1" smtClean="0"/>
                        <a:t>Penyusun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Laporan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Kinerja</a:t>
                      </a:r>
                      <a:r>
                        <a:rPr lang="en-US" sz="1800" dirty="0" smtClean="0"/>
                        <a:t> </a:t>
                      </a:r>
                      <a:r>
                        <a:rPr lang="id-ID" sz="1800" dirty="0" smtClean="0"/>
                        <a:t>Akan 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melakuka</a:t>
                      </a:r>
                      <a:r>
                        <a:rPr lang="en-US" sz="1800" baseline="0" dirty="0" err="1" smtClean="0"/>
                        <a:t>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ekspose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hasil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Susunan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Laporan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kinerja</a:t>
                      </a:r>
                      <a:r>
                        <a:rPr lang="en-US" sz="1800" baseline="0" dirty="0" smtClean="0"/>
                        <a:t> yang </a:t>
                      </a:r>
                      <a:r>
                        <a:rPr lang="en-US" sz="1800" baseline="0" dirty="0" err="1" smtClean="0"/>
                        <a:t>dihadiri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oleh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Pejabat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Esselon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serta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Pejabat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Fungsional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untuk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memberikan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masukan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terhadap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Laporan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kinerja</a:t>
                      </a:r>
                      <a:r>
                        <a:rPr lang="en-US" sz="1800" baseline="0" dirty="0" smtClean="0"/>
                        <a:t> agar </a:t>
                      </a:r>
                      <a:r>
                        <a:rPr lang="en-US" sz="1800" baseline="0" dirty="0" err="1" smtClean="0"/>
                        <a:t>kualitas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penyajiannya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dapat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ditingkatkan</a:t>
                      </a:r>
                      <a:endParaRPr lang="id-ID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Program Files (x86)\Microsoft Office\MEDIA\CAGCAT10\j01579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838" y="1955874"/>
            <a:ext cx="8191362" cy="51437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93577" y="3111689"/>
            <a:ext cx="6373503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400" b="1" dirty="0" smtClean="0">
                <a:latin typeface="Algerian" pitchFamily="82" charset="0"/>
              </a:rPr>
              <a:t>Refocusing </a:t>
            </a:r>
          </a:p>
        </p:txBody>
      </p:sp>
      <p:pic>
        <p:nvPicPr>
          <p:cNvPr id="8" name="Picture 3" descr="C:\Program Files (x86)\Microsoft Office\MEDIA\CAGCAT10\j01579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844" y="4689290"/>
            <a:ext cx="8375843" cy="446132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433015" y="2770496"/>
            <a:ext cx="1460311" cy="17469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20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492443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REFOCUSING ANGGARAN</a:t>
            </a:r>
            <a:endParaRPr lang="en-US" sz="20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19368" y="210919"/>
            <a:ext cx="9840553" cy="7204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000" b="0" i="0" u="none" strike="noStrike" kern="1200" cap="all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REFOCUSSING ANGGARAN</a:t>
            </a:r>
          </a:p>
        </p:txBody>
      </p:sp>
      <p:graphicFrame>
        <p:nvGraphicFramePr>
          <p:cNvPr id="13" name="Content Placeholder 3"/>
          <p:cNvGraphicFramePr>
            <a:graphicFrameLocks noGrp="1"/>
          </p:cNvGraphicFramePr>
          <p:nvPr>
            <p:ph idx="1"/>
          </p:nvPr>
        </p:nvGraphicFramePr>
        <p:xfrm>
          <a:off x="1446661" y="1364777"/>
          <a:ext cx="10142251" cy="41464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0843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70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952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3556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036610">
                <a:tc>
                  <a:txBody>
                    <a:bodyPr/>
                    <a:lstStyle/>
                    <a:p>
                      <a:pPr algn="ctr"/>
                      <a:r>
                        <a:rPr lang="id-ID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Rockwell" pitchFamily="18" charset="0"/>
                        </a:rPr>
                        <a:t>NO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Rockwell" pitchFamily="18" charset="0"/>
                        </a:rPr>
                        <a:t>BELANJA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Rockwell" pitchFamily="18" charset="0"/>
                          <a:hlinkClick r:id="rId2" action="ppaction://hlinkfile"/>
                        </a:rPr>
                        <a:t>SEBELUM</a:t>
                      </a:r>
                      <a:endParaRPr lang="id-ID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Rockwell" pitchFamily="18" charset="0"/>
                          <a:hlinkClick r:id="rId3" action="ppaction://hlinkfile"/>
                        </a:rPr>
                        <a:t>SESUDAH</a:t>
                      </a:r>
                      <a:endParaRPr lang="id-ID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3661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>
                          <a:latin typeface="+mj-lt"/>
                        </a:rPr>
                        <a:t>1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 smtClean="0">
                          <a:latin typeface="+mj-lt"/>
                        </a:rPr>
                        <a:t>Belanja</a:t>
                      </a:r>
                      <a:r>
                        <a:rPr lang="en-US" sz="2000" dirty="0" smtClean="0">
                          <a:latin typeface="+mj-lt"/>
                        </a:rPr>
                        <a:t> </a:t>
                      </a:r>
                      <a:r>
                        <a:rPr lang="en-US" sz="2000" dirty="0" err="1" smtClean="0">
                          <a:latin typeface="+mj-lt"/>
                        </a:rPr>
                        <a:t>Langsung</a:t>
                      </a:r>
                      <a:endParaRPr lang="id-ID" sz="20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9.433.658.624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4.244.967.618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3661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>
                          <a:latin typeface="+mj-lt"/>
                        </a:rPr>
                        <a:t>2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 smtClean="0">
                          <a:latin typeface="+mj-lt"/>
                        </a:rPr>
                        <a:t>Belanja</a:t>
                      </a:r>
                      <a:r>
                        <a:rPr lang="en-US" sz="2000" dirty="0" smtClean="0">
                          <a:latin typeface="+mj-lt"/>
                        </a:rPr>
                        <a:t> </a:t>
                      </a:r>
                      <a:r>
                        <a:rPr lang="en-US" sz="2000" dirty="0" err="1" smtClean="0">
                          <a:latin typeface="+mj-lt"/>
                        </a:rPr>
                        <a:t>Tidak</a:t>
                      </a:r>
                      <a:r>
                        <a:rPr lang="en-US" sz="2000" dirty="0" smtClean="0">
                          <a:latin typeface="+mj-lt"/>
                        </a:rPr>
                        <a:t> </a:t>
                      </a:r>
                      <a:r>
                        <a:rPr lang="en-US" sz="2000" dirty="0" err="1" smtClean="0">
                          <a:latin typeface="+mj-lt"/>
                        </a:rPr>
                        <a:t>Langsung</a:t>
                      </a:r>
                      <a:endParaRPr lang="id-ID" sz="20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2000" b="0" dirty="0"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7.518.639.074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0" dirty="0">
                          <a:latin typeface="+mj-lt"/>
                          <a:ea typeface="Verdana" pitchFamily="34" charset="0"/>
                          <a:cs typeface="Verdana" pitchFamily="34" charset="0"/>
                        </a:rPr>
                        <a:t>7.518.639.074</a:t>
                      </a:r>
                    </a:p>
                    <a:p>
                      <a:pPr algn="r"/>
                      <a:endParaRPr lang="id-ID" sz="2000" b="0" dirty="0">
                        <a:latin typeface="+mj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36610">
                <a:tc>
                  <a:txBody>
                    <a:bodyPr/>
                    <a:lstStyle/>
                    <a:p>
                      <a:pPr algn="l"/>
                      <a:endParaRPr lang="id-ID" sz="2000" dirty="0">
                        <a:ln w="28575">
                          <a:solidFill>
                            <a:schemeClr val="tx1"/>
                          </a:solidFill>
                        </a:ln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ln w="28575">
                            <a:solidFill>
                              <a:schemeClr val="tx1"/>
                            </a:solidFill>
                          </a:ln>
                          <a:latin typeface="+mj-lt"/>
                        </a:rPr>
                        <a:t>Total </a:t>
                      </a:r>
                      <a:r>
                        <a:rPr lang="en-US" sz="2000" dirty="0" err="1" smtClean="0">
                          <a:ln w="28575">
                            <a:solidFill>
                              <a:schemeClr val="tx1"/>
                            </a:solidFill>
                          </a:ln>
                          <a:latin typeface="+mj-lt"/>
                        </a:rPr>
                        <a:t>Anggaran</a:t>
                      </a:r>
                      <a:endParaRPr lang="id-ID" sz="2000" dirty="0">
                        <a:ln w="28575">
                          <a:solidFill>
                            <a:schemeClr val="tx1"/>
                          </a:solidFill>
                        </a:ln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2000" b="0" dirty="0">
                          <a:ln w="28575">
                            <a:solidFill>
                              <a:schemeClr val="tx1"/>
                            </a:solidFill>
                          </a:ln>
                          <a:latin typeface="+mj-lt"/>
                        </a:rPr>
                        <a:t>16.952.297.698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d-ID" sz="2000" b="0" dirty="0">
                          <a:ln w="28575">
                            <a:solidFill>
                              <a:schemeClr val="tx1"/>
                            </a:solidFill>
                          </a:ln>
                          <a:latin typeface="+mj-lt"/>
                        </a:rPr>
                        <a:t>11.763.606.692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21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499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STRUKTUR ANGGARAN 2020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smtClean="0">
                <a:hlinkClick r:id="rId3" action="ppaction://hlinkfile"/>
              </a:rPr>
              <a:t>SEBELUM PERUBAHAN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graphicFrame>
        <p:nvGraphicFramePr>
          <p:cNvPr id="12" name="Diagram 11"/>
          <p:cNvGraphicFramePr/>
          <p:nvPr/>
        </p:nvGraphicFramePr>
        <p:xfrm>
          <a:off x="2032000" y="719666"/>
          <a:ext cx="903633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B287480-A966-43FA-B2CB-2685C3DA2187}"/>
              </a:ext>
            </a:extLst>
          </p:cNvPr>
          <p:cNvSpPr/>
          <p:nvPr/>
        </p:nvSpPr>
        <p:spPr>
          <a:xfrm>
            <a:off x="4487923" y="436212"/>
            <a:ext cx="13441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PAGU </a:t>
            </a:r>
            <a:r>
              <a:rPr lang="id-ID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ANGGARAN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75F8AAD-99A6-4816-8FDC-9727AB45E70D}"/>
              </a:ext>
            </a:extLst>
          </p:cNvPr>
          <p:cNvSpPr/>
          <p:nvPr/>
        </p:nvSpPr>
        <p:spPr>
          <a:xfrm>
            <a:off x="2304284" y="1614471"/>
            <a:ext cx="19377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TIDAK LANGSUNG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0737EA3C-0DB6-49A5-9B8B-BDFFCD4DA707}"/>
              </a:ext>
            </a:extLst>
          </p:cNvPr>
          <p:cNvSpPr/>
          <p:nvPr/>
        </p:nvSpPr>
        <p:spPr>
          <a:xfrm>
            <a:off x="8499902" y="1584643"/>
            <a:ext cx="1511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LANGSUNG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95A6AF6-A268-404A-B253-07D86C3C1FDA}"/>
              </a:ext>
            </a:extLst>
          </p:cNvPr>
          <p:cNvSpPr/>
          <p:nvPr/>
        </p:nvSpPr>
        <p:spPr>
          <a:xfrm>
            <a:off x="7082136" y="2751782"/>
            <a:ext cx="13019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PEGAWAI</a:t>
            </a:r>
            <a:endParaRPr lang="en-US" sz="11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112DA84-4CC1-411A-A9E8-70038C33330E}"/>
              </a:ext>
            </a:extLst>
          </p:cNvPr>
          <p:cNvSpPr/>
          <p:nvPr/>
        </p:nvSpPr>
        <p:spPr>
          <a:xfrm>
            <a:off x="7025953" y="3893389"/>
            <a:ext cx="18582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BARANG DAN JASA</a:t>
            </a:r>
            <a:endParaRPr lang="en-US" sz="11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2B2988-8D67-4A1A-AA00-93379F5C96C4}"/>
              </a:ext>
            </a:extLst>
          </p:cNvPr>
          <p:cNvSpPr/>
          <p:nvPr/>
        </p:nvSpPr>
        <p:spPr>
          <a:xfrm>
            <a:off x="7012305" y="5031840"/>
            <a:ext cx="118494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MODAL</a:t>
            </a:r>
            <a:endParaRPr lang="en-US" sz="11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20" name="Rectangle: Rounded Corners 35">
            <a:extLst>
              <a:ext uri="{FF2B5EF4-FFF2-40B4-BE49-F238E27FC236}">
                <a16:creationId xmlns="" xmlns:a16="http://schemas.microsoft.com/office/drawing/2014/main" id="{D15043DB-D071-4B8C-B019-DD2844BC8D83}"/>
              </a:ext>
            </a:extLst>
          </p:cNvPr>
          <p:cNvSpPr/>
          <p:nvPr/>
        </p:nvSpPr>
        <p:spPr>
          <a:xfrm>
            <a:off x="2035963" y="2918561"/>
            <a:ext cx="4310327" cy="2021929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63C1DA0-F381-4273-9866-EB477BD64AC0}"/>
              </a:ext>
            </a:extLst>
          </p:cNvPr>
          <p:cNvSpPr/>
          <p:nvPr/>
        </p:nvSpPr>
        <p:spPr>
          <a:xfrm>
            <a:off x="2435163" y="3140129"/>
            <a:ext cx="2135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prstClr val="white">
                    <a:lumMod val="50000"/>
                  </a:prstClr>
                </a:solidFill>
                <a:latin typeface="Aharoni" pitchFamily="2" charset="-79"/>
                <a:cs typeface="Aharoni" pitchFamily="2" charset="-79"/>
              </a:rPr>
              <a:t>PENDAPATAN DAERAH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Rounded Rectangle 36">
            <a:extLst>
              <a:ext uri="{FF2B5EF4-FFF2-40B4-BE49-F238E27FC236}">
                <a16:creationId xmlns="" xmlns:a16="http://schemas.microsoft.com/office/drawing/2014/main" id="{35520BC0-B540-4744-91A6-E9B6670639E1}"/>
              </a:ext>
            </a:extLst>
          </p:cNvPr>
          <p:cNvSpPr/>
          <p:nvPr/>
        </p:nvSpPr>
        <p:spPr>
          <a:xfrm>
            <a:off x="2390605" y="3504756"/>
            <a:ext cx="3810000" cy="457200"/>
          </a:xfrm>
          <a:prstGeom prst="roundRect">
            <a:avLst/>
          </a:prstGeom>
          <a:solidFill>
            <a:srgbClr val="7030A0"/>
          </a:solidFill>
          <a:ln w="635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Target: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1.400.000.000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le 36">
            <a:extLst>
              <a:ext uri="{FF2B5EF4-FFF2-40B4-BE49-F238E27FC236}">
                <a16:creationId xmlns="" xmlns:a16="http://schemas.microsoft.com/office/drawing/2014/main" id="{35520BC0-B540-4744-91A6-E9B6670639E1}"/>
              </a:ext>
            </a:extLst>
          </p:cNvPr>
          <p:cNvSpPr/>
          <p:nvPr/>
        </p:nvSpPr>
        <p:spPr>
          <a:xfrm>
            <a:off x="2351936" y="4134829"/>
            <a:ext cx="38100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635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Realisasi</a:t>
            </a:r>
            <a:r>
              <a:rPr lang="en-US" sz="2000" b="1" kern="0" dirty="0" smtClean="0">
                <a:solidFill>
                  <a:prstClr val="white"/>
                </a:solidFill>
                <a:latin typeface="Calibri"/>
              </a:rPr>
              <a:t>: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22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499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STRUKTUR ANGGARAN 2020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smtClean="0">
                <a:hlinkClick r:id="rId2" action="ppaction://hlinkfile"/>
              </a:rPr>
              <a:t>SETELAH PERUBAHAN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graphicFrame>
        <p:nvGraphicFramePr>
          <p:cNvPr id="12" name="Diagram 11"/>
          <p:cNvGraphicFramePr/>
          <p:nvPr/>
        </p:nvGraphicFramePr>
        <p:xfrm>
          <a:off x="2032000" y="719666"/>
          <a:ext cx="903633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B287480-A966-43FA-B2CB-2685C3DA2187}"/>
              </a:ext>
            </a:extLst>
          </p:cNvPr>
          <p:cNvSpPr/>
          <p:nvPr/>
        </p:nvSpPr>
        <p:spPr>
          <a:xfrm>
            <a:off x="4487923" y="436212"/>
            <a:ext cx="13441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PAGU </a:t>
            </a:r>
            <a:r>
              <a:rPr lang="id-ID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ANGGARAN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75F8AAD-99A6-4816-8FDC-9727AB45E70D}"/>
              </a:ext>
            </a:extLst>
          </p:cNvPr>
          <p:cNvSpPr/>
          <p:nvPr/>
        </p:nvSpPr>
        <p:spPr>
          <a:xfrm>
            <a:off x="2304284" y="1614471"/>
            <a:ext cx="19377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TIDAK LANGSUNG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0737EA3C-0DB6-49A5-9B8B-BDFFCD4DA707}"/>
              </a:ext>
            </a:extLst>
          </p:cNvPr>
          <p:cNvSpPr/>
          <p:nvPr/>
        </p:nvSpPr>
        <p:spPr>
          <a:xfrm>
            <a:off x="8499902" y="1584643"/>
            <a:ext cx="1511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LANGSUNG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95A6AF6-A268-404A-B253-07D86C3C1FDA}"/>
              </a:ext>
            </a:extLst>
          </p:cNvPr>
          <p:cNvSpPr/>
          <p:nvPr/>
        </p:nvSpPr>
        <p:spPr>
          <a:xfrm>
            <a:off x="7082136" y="2751782"/>
            <a:ext cx="13019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PEGAWAI</a:t>
            </a:r>
            <a:endParaRPr lang="en-US" sz="11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112DA84-4CC1-411A-A9E8-70038C33330E}"/>
              </a:ext>
            </a:extLst>
          </p:cNvPr>
          <p:cNvSpPr/>
          <p:nvPr/>
        </p:nvSpPr>
        <p:spPr>
          <a:xfrm>
            <a:off x="7025953" y="3893389"/>
            <a:ext cx="18582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BARANG DAN JASA</a:t>
            </a:r>
            <a:endParaRPr lang="en-US" sz="11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72B2988-8D67-4A1A-AA00-93379F5C96C4}"/>
              </a:ext>
            </a:extLst>
          </p:cNvPr>
          <p:cNvSpPr/>
          <p:nvPr/>
        </p:nvSpPr>
        <p:spPr>
          <a:xfrm>
            <a:off x="7012305" y="5031840"/>
            <a:ext cx="118494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prstClr val="white">
                    <a:lumMod val="50000"/>
                  </a:prstClr>
                </a:solidFill>
                <a:latin typeface="Calibri"/>
              </a:rPr>
              <a:t>BELANJA MODAL</a:t>
            </a:r>
            <a:endParaRPr lang="en-US" sz="110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20" name="Rectangle: Rounded Corners 35">
            <a:extLst>
              <a:ext uri="{FF2B5EF4-FFF2-40B4-BE49-F238E27FC236}">
                <a16:creationId xmlns="" xmlns:a16="http://schemas.microsoft.com/office/drawing/2014/main" id="{D15043DB-D071-4B8C-B019-DD2844BC8D83}"/>
              </a:ext>
            </a:extLst>
          </p:cNvPr>
          <p:cNvSpPr/>
          <p:nvPr/>
        </p:nvSpPr>
        <p:spPr>
          <a:xfrm>
            <a:off x="2035963" y="2918561"/>
            <a:ext cx="4310327" cy="2021929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63C1DA0-F381-4273-9866-EB477BD64AC0}"/>
              </a:ext>
            </a:extLst>
          </p:cNvPr>
          <p:cNvSpPr/>
          <p:nvPr/>
        </p:nvSpPr>
        <p:spPr>
          <a:xfrm>
            <a:off x="2435163" y="3140129"/>
            <a:ext cx="2135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prstClr val="white">
                    <a:lumMod val="50000"/>
                  </a:prstClr>
                </a:solidFill>
                <a:latin typeface="Aharoni" pitchFamily="2" charset="-79"/>
                <a:cs typeface="Aharoni" pitchFamily="2" charset="-79"/>
              </a:rPr>
              <a:t>PENDAPATAN DAERAH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Rounded Rectangle 36">
            <a:extLst>
              <a:ext uri="{FF2B5EF4-FFF2-40B4-BE49-F238E27FC236}">
                <a16:creationId xmlns="" xmlns:a16="http://schemas.microsoft.com/office/drawing/2014/main" id="{35520BC0-B540-4744-91A6-E9B6670639E1}"/>
              </a:ext>
            </a:extLst>
          </p:cNvPr>
          <p:cNvSpPr/>
          <p:nvPr/>
        </p:nvSpPr>
        <p:spPr>
          <a:xfrm>
            <a:off x="2390605" y="3504756"/>
            <a:ext cx="3810000" cy="457200"/>
          </a:xfrm>
          <a:prstGeom prst="roundRect">
            <a:avLst/>
          </a:prstGeom>
          <a:solidFill>
            <a:srgbClr val="7030A0"/>
          </a:solidFill>
          <a:ln w="635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Target: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1.400.000.000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le 36">
            <a:extLst>
              <a:ext uri="{FF2B5EF4-FFF2-40B4-BE49-F238E27FC236}">
                <a16:creationId xmlns="" xmlns:a16="http://schemas.microsoft.com/office/drawing/2014/main" id="{35520BC0-B540-4744-91A6-E9B6670639E1}"/>
              </a:ext>
            </a:extLst>
          </p:cNvPr>
          <p:cNvSpPr/>
          <p:nvPr/>
        </p:nvSpPr>
        <p:spPr>
          <a:xfrm>
            <a:off x="2351936" y="4134829"/>
            <a:ext cx="38100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635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Realisasi</a:t>
            </a:r>
            <a:r>
              <a:rPr lang="en-US" sz="2000" b="1" kern="0" dirty="0" smtClean="0">
                <a:solidFill>
                  <a:prstClr val="white"/>
                </a:solidFill>
                <a:latin typeface="Calibri"/>
              </a:rPr>
              <a:t>: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23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92935" y="0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492443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REFOCUSING PROGRAM KEGIATAN</a:t>
            </a:r>
            <a:endParaRPr lang="en-US" sz="20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19368" y="210919"/>
            <a:ext cx="9840553" cy="7204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000" b="0" i="0" u="none" strike="noStrike" kern="1200" cap="all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REFOCUSSING </a:t>
            </a:r>
            <a:r>
              <a: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Program KEGIATAN</a:t>
            </a:r>
            <a:endParaRPr kumimoji="0" lang="id-ID" sz="4000" b="0" i="0" u="none" strike="noStrike" kern="1200" cap="all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Baskerville Old Face" pitchFamily="18" charset="0"/>
              <a:ea typeface="+mn-ea"/>
              <a:cs typeface="+mn-cs"/>
            </a:endParaRPr>
          </a:p>
        </p:txBody>
      </p:sp>
      <p:graphicFrame>
        <p:nvGraphicFramePr>
          <p:cNvPr id="13" name="Content Placeholder 3"/>
          <p:cNvGraphicFramePr>
            <a:graphicFrameLocks noGrp="1"/>
          </p:cNvGraphicFramePr>
          <p:nvPr>
            <p:ph idx="1"/>
          </p:nvPr>
        </p:nvGraphicFramePr>
        <p:xfrm>
          <a:off x="1446661" y="1364777"/>
          <a:ext cx="10142250" cy="39987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29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846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635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903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90375"/>
                <a:gridCol w="1690375"/>
              </a:tblGrid>
              <a:tr h="477671">
                <a:tc rowSpan="2">
                  <a:txBody>
                    <a:bodyPr/>
                    <a:lstStyle/>
                    <a:p>
                      <a:pPr algn="ctr"/>
                      <a:r>
                        <a:rPr lang="id-ID" b="1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NO</a:t>
                      </a:r>
                      <a:endParaRPr lang="id-ID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Urusan</a:t>
                      </a:r>
                      <a:endParaRPr lang="id-ID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Program</a:t>
                      </a:r>
                      <a:endParaRPr lang="id-ID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Kegiatan</a:t>
                      </a:r>
                      <a:endParaRPr lang="id-ID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7671">
                <a:tc vMerge="1">
                  <a:txBody>
                    <a:bodyPr/>
                    <a:lstStyle/>
                    <a:p>
                      <a:pPr algn="ctr"/>
                      <a:endParaRPr lang="id-ID" sz="20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id-ID" sz="20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Sebelum</a:t>
                      </a:r>
                      <a:r>
                        <a:rPr lang="en-US" sz="20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endParaRPr lang="id-ID" sz="2000" b="1" dirty="0" smtClean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Sesudah</a:t>
                      </a:r>
                      <a:r>
                        <a:rPr lang="en-US" sz="20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endParaRPr lang="id-ID" sz="2000" b="1" i="0" u="none" strike="noStrike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+mj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Sebelum</a:t>
                      </a:r>
                      <a:r>
                        <a:rPr lang="en-US" sz="20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endParaRPr lang="id-ID" sz="2000" b="1" dirty="0" smtClean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Rockwell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Sesudah</a:t>
                      </a:r>
                      <a:r>
                        <a:rPr lang="en-US" sz="20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endParaRPr lang="id-ID" sz="2000" b="1" i="0" u="none" strike="noStrike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latin typeface="+mj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4345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</a:t>
                      </a:r>
                      <a:endParaRPr lang="id-ID" sz="20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 smtClean="0"/>
                        <a:t>Lingkungan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Hidup</a:t>
                      </a:r>
                      <a:endParaRPr lang="id-ID" sz="20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 </a:t>
                      </a:r>
                    </a:p>
                    <a:p>
                      <a:pPr algn="ctr"/>
                      <a:r>
                        <a:rPr lang="en-US" sz="2000" dirty="0" smtClean="0"/>
                        <a:t>Program</a:t>
                      </a:r>
                      <a:endParaRPr lang="id-ID" sz="2000" b="0" dirty="0">
                        <a:latin typeface="+mj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smtClean="0"/>
                        <a:t>5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smtClean="0"/>
                        <a:t>Program</a:t>
                      </a:r>
                      <a:endParaRPr lang="id-ID" sz="2000" b="0" kern="1200" dirty="0" smtClean="0">
                        <a:solidFill>
                          <a:schemeClr val="dk1"/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28</a:t>
                      </a:r>
                    </a:p>
                    <a:p>
                      <a:pPr algn="ctr"/>
                      <a:r>
                        <a:rPr lang="en-US" sz="2000" dirty="0" err="1" smtClean="0"/>
                        <a:t>Kegiatan</a:t>
                      </a:r>
                      <a:endParaRPr lang="id-ID" sz="2000" b="0" dirty="0">
                        <a:latin typeface="+mj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/>
                        <a:t>19</a:t>
                      </a:r>
                    </a:p>
                    <a:p>
                      <a:pPr algn="ctr"/>
                      <a:r>
                        <a:rPr lang="en-US" sz="2000" kern="1200" dirty="0" err="1" smtClean="0"/>
                        <a:t>Kegiatan</a:t>
                      </a:r>
                      <a:endParaRPr lang="id-ID" sz="2000" b="0" kern="1200" dirty="0" smtClean="0">
                        <a:solidFill>
                          <a:schemeClr val="dk1"/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24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92935" y="0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REFOCUSING PROGRAM KEGIATAN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err="1" smtClean="0"/>
              <a:t>Sebelum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Perubahan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graphicFrame>
        <p:nvGraphicFramePr>
          <p:cNvPr id="14" name="Diagram 13"/>
          <p:cNvGraphicFramePr/>
          <p:nvPr/>
        </p:nvGraphicFramePr>
        <p:xfrm>
          <a:off x="1460311" y="0"/>
          <a:ext cx="10385946" cy="613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Snip Diagonal Corner Rectangle 15"/>
          <p:cNvSpPr/>
          <p:nvPr/>
        </p:nvSpPr>
        <p:spPr>
          <a:xfrm>
            <a:off x="1787857" y="491319"/>
            <a:ext cx="1801505" cy="777923"/>
          </a:xfrm>
          <a:prstGeom prst="snip2DiagRect">
            <a:avLst/>
          </a:prstGeom>
          <a:solidFill>
            <a:srgbClr val="B3FFFF"/>
          </a:solidFill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5</a:t>
            </a:r>
          </a:p>
          <a:p>
            <a:pPr algn="ctr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Program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Snip Diagonal Corner Rectangle 16"/>
          <p:cNvSpPr/>
          <p:nvPr/>
        </p:nvSpPr>
        <p:spPr>
          <a:xfrm>
            <a:off x="9528412" y="452651"/>
            <a:ext cx="1801505" cy="777923"/>
          </a:xfrm>
          <a:prstGeom prst="snip2DiagRect">
            <a:avLst/>
          </a:prstGeom>
          <a:solidFill>
            <a:srgbClr val="B3FFFF"/>
          </a:solidFill>
          <a:ln w="317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29</a:t>
            </a:r>
          </a:p>
          <a:p>
            <a:pPr algn="ctr"/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Kegiatan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25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447525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92935" y="0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683" y="983656"/>
            <a:ext cx="800219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b="1" dirty="0" smtClean="0"/>
              <a:t>REFOCUSING PROGRAM KEGIATAN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err="1" smtClean="0"/>
              <a:t>Setelah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Perubahan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graphicFrame>
        <p:nvGraphicFramePr>
          <p:cNvPr id="14" name="Diagram 13"/>
          <p:cNvGraphicFramePr/>
          <p:nvPr/>
        </p:nvGraphicFramePr>
        <p:xfrm>
          <a:off x="1460311" y="0"/>
          <a:ext cx="10385946" cy="613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nip Diagonal Corner Rectangle 8"/>
          <p:cNvSpPr/>
          <p:nvPr/>
        </p:nvSpPr>
        <p:spPr>
          <a:xfrm>
            <a:off x="1787857" y="491319"/>
            <a:ext cx="1801505" cy="777923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</a:p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Program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Snip Diagonal Corner Rectangle 10"/>
          <p:cNvSpPr/>
          <p:nvPr/>
        </p:nvSpPr>
        <p:spPr>
          <a:xfrm>
            <a:off x="9528412" y="452651"/>
            <a:ext cx="1801505" cy="777923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19</a:t>
            </a:r>
          </a:p>
          <a:p>
            <a:pPr algn="ctr"/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Kegiatan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asil gambar untuk gambar penutup presentasi power 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148" name="AutoShape 4" descr="Hasil gambar untuk gambar penutup presentasi power 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0529981"/>
      </p:ext>
    </p:extLst>
  </p:cSld>
  <p:clrMapOvr>
    <a:masterClrMapping/>
  </p:clrMapOvr>
  <p:transition spd="slow">
    <p:checker dir="vert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bject 50"/>
          <p:cNvSpPr txBox="1"/>
          <p:nvPr/>
        </p:nvSpPr>
        <p:spPr>
          <a:xfrm>
            <a:off x="239003" y="2409135"/>
            <a:ext cx="2885209" cy="1690807"/>
          </a:xfrm>
          <a:prstGeom prst="rect">
            <a:avLst/>
          </a:prstGeom>
        </p:spPr>
        <p:txBody>
          <a:bodyPr wrap="square" lIns="0" tIns="20955" rIns="0" bIns="0" rtlCol="0">
            <a:noAutofit/>
          </a:bodyPr>
          <a:lstStyle/>
          <a:p>
            <a:pPr marL="31114" marR="1654170" indent="0" algn="just">
              <a:lnSpc>
                <a:spcPts val="3906"/>
              </a:lnSpc>
            </a:pPr>
            <a:r>
              <a:rPr sz="3200" b="1" dirty="0" smtClean="0">
                <a:solidFill>
                  <a:srgbClr val="FFFF00"/>
                </a:solidFill>
                <a:latin typeface="Calibri"/>
                <a:cs typeface="Calibri"/>
              </a:rPr>
              <a:t>O </a:t>
            </a:r>
            <a:endParaRPr sz="3200">
              <a:latin typeface="Calibri"/>
              <a:cs typeface="Calibri"/>
            </a:endParaRPr>
          </a:p>
          <a:p>
            <a:pPr marL="31114" marR="1654170" algn="just">
              <a:lnSpc>
                <a:spcPts val="3906"/>
              </a:lnSpc>
            </a:pPr>
            <a:r>
              <a:rPr sz="3200" b="1" dirty="0" smtClean="0">
                <a:solidFill>
                  <a:srgbClr val="FFFF00"/>
                </a:solidFill>
                <a:latin typeface="Calibri"/>
                <a:cs typeface="Calibri"/>
              </a:rPr>
              <a:t>P </a:t>
            </a:r>
            <a:endParaRPr sz="3200">
              <a:latin typeface="Calibri"/>
              <a:cs typeface="Calibri"/>
            </a:endParaRPr>
          </a:p>
          <a:p>
            <a:pPr marL="31114" marR="1654170" algn="just">
              <a:lnSpc>
                <a:spcPts val="3906"/>
              </a:lnSpc>
            </a:pPr>
            <a:r>
              <a:rPr sz="3200" b="1" dirty="0" smtClean="0">
                <a:solidFill>
                  <a:srgbClr val="FFFF00"/>
                </a:solidFill>
                <a:latin typeface="Calibri"/>
                <a:cs typeface="Calibri"/>
              </a:rPr>
              <a:t>U </a:t>
            </a:r>
            <a:endParaRPr sz="3200">
              <a:latin typeface="Calibri"/>
              <a:cs typeface="Calibri"/>
            </a:endParaRPr>
          </a:p>
          <a:p>
            <a:pPr marL="31114" marR="1654170" algn="just">
              <a:lnSpc>
                <a:spcPts val="3906"/>
              </a:lnSpc>
            </a:pPr>
            <a:r>
              <a:rPr sz="3200" b="1" dirty="0" smtClean="0">
                <a:solidFill>
                  <a:srgbClr val="FFFF00"/>
                </a:solidFill>
                <a:latin typeface="Calibri"/>
                <a:cs typeface="Calibri"/>
              </a:rPr>
              <a:t>T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147648" y="185165"/>
            <a:ext cx="635134" cy="5097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281091" y="507438"/>
            <a:ext cx="631076" cy="5097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0"/>
            <a:ext cx="1136342" cy="5143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" y="1513332"/>
            <a:ext cx="1260122" cy="20551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0291" y="1"/>
            <a:ext cx="1055125" cy="5611090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" y="1"/>
            <a:ext cx="1055125" cy="5143499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0" y="6857998"/>
                </a:lnTo>
                <a:lnTo>
                  <a:pt x="0" y="0"/>
                </a:lnTo>
                <a:lnTo>
                  <a:pt x="792443" y="0"/>
                </a:lnTo>
                <a:lnTo>
                  <a:pt x="792443" y="6857998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" y="1732788"/>
            <a:ext cx="1197217" cy="19248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723453" y="1605860"/>
            <a:ext cx="631076" cy="5097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 rot="20564601">
            <a:off x="10251675" y="1113555"/>
            <a:ext cx="1651057" cy="10349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577834" y="1006071"/>
            <a:ext cx="7126486" cy="1017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634652" y="1035312"/>
            <a:ext cx="7013867" cy="8858"/>
          </a:xfrm>
          <a:custGeom>
            <a:avLst/>
            <a:gdLst/>
            <a:ahLst/>
            <a:cxnLst/>
            <a:rect l="l" t="t" r="r" b="b"/>
            <a:pathLst>
              <a:path w="5267706" h="11811">
                <a:moveTo>
                  <a:pt x="0" y="11811"/>
                </a:moveTo>
                <a:lnTo>
                  <a:pt x="5267706" y="0"/>
                </a:lnTo>
              </a:path>
            </a:pathLst>
          </a:custGeom>
          <a:ln w="38100">
            <a:solidFill>
              <a:srgbClr val="F795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411264" y="2801525"/>
            <a:ext cx="8971012" cy="1005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61787" y="2896795"/>
            <a:ext cx="8856768" cy="7811"/>
          </a:xfrm>
          <a:custGeom>
            <a:avLst/>
            <a:gdLst/>
            <a:ahLst/>
            <a:cxnLst/>
            <a:rect l="l" t="t" r="r" b="b"/>
            <a:pathLst>
              <a:path w="6651802" h="10414">
                <a:moveTo>
                  <a:pt x="0" y="0"/>
                </a:moveTo>
                <a:lnTo>
                  <a:pt x="6651802" y="10414"/>
                </a:lnTo>
              </a:path>
            </a:pathLst>
          </a:custGeom>
          <a:ln w="38100">
            <a:solidFill>
              <a:srgbClr val="F7954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91526" y="3023917"/>
            <a:ext cx="2239033" cy="484746"/>
          </a:xfrm>
          <a:custGeom>
            <a:avLst/>
            <a:gdLst/>
            <a:ahLst/>
            <a:cxnLst/>
            <a:rect l="l" t="t" r="r" b="b"/>
            <a:pathLst>
              <a:path w="1681607" h="646328">
                <a:moveTo>
                  <a:pt x="0" y="646328"/>
                </a:moveTo>
                <a:lnTo>
                  <a:pt x="1681607" y="646328"/>
                </a:lnTo>
                <a:lnTo>
                  <a:pt x="1681607" y="0"/>
                </a:lnTo>
                <a:lnTo>
                  <a:pt x="0" y="0"/>
                </a:lnTo>
                <a:lnTo>
                  <a:pt x="0" y="646328"/>
                </a:lnTo>
                <a:close/>
              </a:path>
            </a:pathLst>
          </a:custGeom>
          <a:ln w="25400">
            <a:solidFill>
              <a:srgbClr val="4AACC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290759" y="2888674"/>
            <a:ext cx="2672432" cy="8503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37230" y="1556227"/>
            <a:ext cx="1665028" cy="148722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80673" y="950940"/>
            <a:ext cx="3268673" cy="392411"/>
          </a:xfrm>
          <a:custGeom>
            <a:avLst/>
            <a:gdLst/>
            <a:ahLst/>
            <a:cxnLst/>
            <a:rect l="l" t="t" r="r" b="b"/>
            <a:pathLst>
              <a:path w="2454910" h="523214">
                <a:moveTo>
                  <a:pt x="0" y="523214"/>
                </a:moveTo>
                <a:lnTo>
                  <a:pt x="2454910" y="523214"/>
                </a:lnTo>
                <a:lnTo>
                  <a:pt x="2454910" y="0"/>
                </a:lnTo>
                <a:lnTo>
                  <a:pt x="0" y="0"/>
                </a:lnTo>
                <a:lnTo>
                  <a:pt x="0" y="5232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380673" y="950940"/>
            <a:ext cx="3268673" cy="392411"/>
          </a:xfrm>
          <a:custGeom>
            <a:avLst/>
            <a:gdLst/>
            <a:ahLst/>
            <a:cxnLst/>
            <a:rect l="l" t="t" r="r" b="b"/>
            <a:pathLst>
              <a:path w="2454910" h="523214">
                <a:moveTo>
                  <a:pt x="0" y="523214"/>
                </a:moveTo>
                <a:lnTo>
                  <a:pt x="2454910" y="523214"/>
                </a:lnTo>
                <a:lnTo>
                  <a:pt x="2454910" y="0"/>
                </a:lnTo>
                <a:lnTo>
                  <a:pt x="0" y="0"/>
                </a:lnTo>
                <a:lnTo>
                  <a:pt x="0" y="523214"/>
                </a:lnTo>
                <a:close/>
              </a:path>
            </a:pathLst>
          </a:custGeom>
          <a:ln w="25400">
            <a:solidFill>
              <a:srgbClr val="4AACC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406770" y="872816"/>
            <a:ext cx="3289303" cy="62293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0" y="0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91797" y="513819"/>
            <a:ext cx="143818" cy="80963"/>
          </a:xfrm>
          <a:custGeom>
            <a:avLst/>
            <a:gdLst/>
            <a:ahLst/>
            <a:cxnLst/>
            <a:rect l="l" t="t" r="r" b="b"/>
            <a:pathLst>
              <a:path w="108013" h="107950">
                <a:moveTo>
                  <a:pt x="0" y="107950"/>
                </a:moveTo>
                <a:lnTo>
                  <a:pt x="108013" y="0"/>
                </a:lnTo>
                <a:lnTo>
                  <a:pt x="21602" y="21589"/>
                </a:lnTo>
                <a:lnTo>
                  <a:pt x="0" y="107950"/>
                </a:lnTo>
                <a:close/>
              </a:path>
            </a:pathLst>
          </a:custGeom>
          <a:solidFill>
            <a:srgbClr val="CDCD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7218" y="19205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80673" y="950940"/>
            <a:ext cx="3268673" cy="39241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2" y="1"/>
            <a:ext cx="1055125" cy="5143499"/>
          </a:xfrm>
          <a:prstGeom prst="rect">
            <a:avLst/>
          </a:prstGeom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r>
              <a:rPr lang="en-US" sz="3400" dirty="0" smtClean="0">
                <a:latin typeface="Arial Rounded MT Bold"/>
                <a:cs typeface="Arial Rounded MT Bold"/>
              </a:rPr>
              <a:t>2</a:t>
            </a: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428883" y="76201"/>
            <a:ext cx="9740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/>
              <a:t>Peraturan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Gubernur</a:t>
            </a:r>
            <a:r>
              <a:rPr lang="en-US" sz="2400" b="1" dirty="0" smtClean="0"/>
              <a:t> </a:t>
            </a:r>
            <a:r>
              <a:rPr lang="id-ID" sz="2400" b="1" dirty="0" smtClean="0"/>
              <a:t>Kepulauan Bangka Belitung </a:t>
            </a:r>
            <a:endParaRPr lang="en-US" sz="2400" b="1" dirty="0" smtClean="0"/>
          </a:p>
          <a:p>
            <a:r>
              <a:rPr lang="id-ID" sz="2400" b="1" dirty="0" smtClean="0"/>
              <a:t>Nomor </a:t>
            </a:r>
            <a:r>
              <a:rPr lang="en-US" sz="2400" b="1" dirty="0" smtClean="0"/>
              <a:t>5</a:t>
            </a:r>
            <a:r>
              <a:rPr lang="id-ID" sz="2400" b="1" dirty="0" smtClean="0"/>
              <a:t>8 Tahun 2016</a:t>
            </a:r>
            <a:endParaRPr lang="en-US" sz="2400" b="1" dirty="0"/>
          </a:p>
        </p:txBody>
      </p:sp>
      <p:sp>
        <p:nvSpPr>
          <p:cNvPr id="54" name="Rectangle 53"/>
          <p:cNvSpPr/>
          <p:nvPr/>
        </p:nvSpPr>
        <p:spPr>
          <a:xfrm>
            <a:off x="2361064" y="1457650"/>
            <a:ext cx="8443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Dinas</a:t>
            </a:r>
            <a:r>
              <a:rPr lang="en-US" b="1" dirty="0" smtClean="0"/>
              <a:t> </a:t>
            </a:r>
            <a:r>
              <a:rPr lang="en-US" b="1" dirty="0" err="1" smtClean="0"/>
              <a:t>Lingkungan</a:t>
            </a:r>
            <a:r>
              <a:rPr lang="en-US" b="1" dirty="0" smtClean="0"/>
              <a:t> </a:t>
            </a:r>
            <a:r>
              <a:rPr lang="en-US" b="1" dirty="0" err="1" smtClean="0"/>
              <a:t>Hidup</a:t>
            </a:r>
            <a:r>
              <a:rPr lang="en-US" b="1" dirty="0" smtClean="0"/>
              <a:t> </a:t>
            </a:r>
            <a:r>
              <a:rPr lang="en-US" b="1" dirty="0" err="1" smtClean="0"/>
              <a:t>mempunyai</a:t>
            </a:r>
            <a:r>
              <a:rPr lang="en-US" b="1" dirty="0" smtClean="0"/>
              <a:t> </a:t>
            </a:r>
            <a:r>
              <a:rPr lang="en-US" b="1" dirty="0" err="1" smtClean="0"/>
              <a:t>tugas</a:t>
            </a:r>
            <a:r>
              <a:rPr lang="en-US" b="1" dirty="0" smtClean="0"/>
              <a:t> </a:t>
            </a:r>
            <a:r>
              <a:rPr lang="en-US" b="1" dirty="0" err="1" smtClean="0"/>
              <a:t>membantu</a:t>
            </a:r>
            <a:r>
              <a:rPr lang="en-US" b="1" dirty="0" smtClean="0"/>
              <a:t> </a:t>
            </a:r>
            <a:r>
              <a:rPr lang="en-US" b="1" dirty="0" err="1" smtClean="0"/>
              <a:t>Gubernur</a:t>
            </a:r>
            <a:r>
              <a:rPr lang="en-US" b="1" dirty="0" smtClean="0"/>
              <a:t> </a:t>
            </a:r>
            <a:r>
              <a:rPr lang="en-US" b="1" dirty="0" err="1" smtClean="0"/>
              <a:t>melaksanakan</a:t>
            </a:r>
            <a:r>
              <a:rPr lang="en-US" b="1" dirty="0" smtClean="0"/>
              <a:t> </a:t>
            </a:r>
            <a:r>
              <a:rPr lang="en-US" b="1" dirty="0" err="1" smtClean="0"/>
              <a:t>urusan</a:t>
            </a:r>
            <a:r>
              <a:rPr lang="en-US" b="1" dirty="0" smtClean="0"/>
              <a:t> </a:t>
            </a:r>
            <a:r>
              <a:rPr lang="en-US" b="1" dirty="0" err="1" smtClean="0"/>
              <a:t>pemerintahan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bidang</a:t>
            </a:r>
            <a:r>
              <a:rPr lang="en-US" b="1" dirty="0" smtClean="0"/>
              <a:t> </a:t>
            </a:r>
            <a:r>
              <a:rPr lang="en-US" b="1" dirty="0" err="1" smtClean="0"/>
              <a:t>lingkungan</a:t>
            </a:r>
            <a:r>
              <a:rPr lang="en-US" b="1" dirty="0" smtClean="0"/>
              <a:t> </a:t>
            </a:r>
            <a:r>
              <a:rPr lang="en-US" b="1" dirty="0" err="1" smtClean="0"/>
              <a:t>hidup</a:t>
            </a:r>
            <a:r>
              <a:rPr lang="en-US" b="1" dirty="0" smtClean="0"/>
              <a:t> yang </a:t>
            </a:r>
            <a:r>
              <a:rPr lang="sv-SE" b="1" dirty="0" smtClean="0"/>
              <a:t>menjadi kewenangan daerah dan tugas</a:t>
            </a:r>
            <a:r>
              <a:rPr lang="en-US" b="1" dirty="0" err="1" smtClean="0"/>
              <a:t>pembantuan</a:t>
            </a:r>
            <a:r>
              <a:rPr lang="en-US" b="1" dirty="0" smtClean="0"/>
              <a:t> yang </a:t>
            </a:r>
            <a:r>
              <a:rPr lang="en-US" b="1" dirty="0" err="1" smtClean="0"/>
              <a:t>ditugaskan</a:t>
            </a:r>
            <a:r>
              <a:rPr lang="en-US" b="1" dirty="0" smtClean="0"/>
              <a:t> </a:t>
            </a:r>
            <a:r>
              <a:rPr lang="en-US" b="1" dirty="0" err="1" smtClean="0"/>
              <a:t>kepada</a:t>
            </a:r>
            <a:r>
              <a:rPr lang="en-US" b="1" dirty="0" smtClean="0"/>
              <a:t> </a:t>
            </a:r>
            <a:r>
              <a:rPr lang="en-US" b="1" dirty="0" err="1" smtClean="0"/>
              <a:t>Provinsi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57" name="Rectangle 56"/>
          <p:cNvSpPr/>
          <p:nvPr/>
        </p:nvSpPr>
        <p:spPr>
          <a:xfrm>
            <a:off x="1437338" y="3518860"/>
            <a:ext cx="10352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en-US" sz="1650" b="1" dirty="0" err="1" smtClean="0"/>
              <a:t>Perumusan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Kebijakan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teknis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di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bidang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lingkungan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hidup</a:t>
            </a:r>
            <a:r>
              <a:rPr lang="en-US" sz="1650" b="1" dirty="0" smtClean="0"/>
              <a:t> yang </a:t>
            </a:r>
            <a:r>
              <a:rPr lang="en-US" sz="1650" b="1" dirty="0" err="1" smtClean="0"/>
              <a:t>menjadi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kewenangan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provinsi</a:t>
            </a:r>
            <a:r>
              <a:rPr lang="en-US" sz="1650" b="1" dirty="0" smtClean="0"/>
              <a:t>; 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sz="1650" b="1" dirty="0" err="1" smtClean="0"/>
              <a:t>Penyelenggaraan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Kebijakan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Teknis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di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bidang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lingkungan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hidup</a:t>
            </a:r>
            <a:r>
              <a:rPr lang="en-US" sz="1650" b="1" dirty="0" smtClean="0"/>
              <a:t> yang </a:t>
            </a:r>
            <a:r>
              <a:rPr lang="en-US" sz="1650" b="1" dirty="0" err="1" smtClean="0"/>
              <a:t>menjadi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kewenangan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provinsi</a:t>
            </a:r>
            <a:endParaRPr lang="en-US" sz="1650" b="1" dirty="0" smtClean="0"/>
          </a:p>
          <a:p>
            <a:pPr marL="457200" lvl="0" indent="-457200" algn="just">
              <a:buFont typeface="+mj-lt"/>
              <a:buAutoNum type="arabicPeriod"/>
            </a:pPr>
            <a:r>
              <a:rPr lang="en-US" sz="1650" b="1" dirty="0" err="1" smtClean="0"/>
              <a:t>Penyelenggaraan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administrasi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bidang</a:t>
            </a:r>
            <a:r>
              <a:rPr lang="en-US" sz="1650" b="1" dirty="0" smtClean="0"/>
              <a:t> </a:t>
            </a:r>
            <a:r>
              <a:rPr lang="en-US" sz="1650" b="1" dirty="0" err="1" smtClean="0"/>
              <a:t>lingkungan</a:t>
            </a:r>
            <a:r>
              <a:rPr lang="en-US" sz="1650" b="1" dirty="0" smtClean="0"/>
              <a:t> hi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sz="1650" b="1" dirty="0" smtClean="0"/>
              <a:t>pelaksanaan administrasi dinas di bidang Pemberdayaan Perempuan Perlindungan Anak, Administrasi Kependudukan Pencatatan Sipil dan Pengendalian Penduduk Keluarga Berencana); dan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1650" b="1" dirty="0" smtClean="0"/>
              <a:t>pelaksanaan fungsi lain yang diberikan oleh Gubernur terkait dengan tugas dan fungsinya.</a:t>
            </a:r>
            <a:endParaRPr lang="en-US" sz="165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scading cropi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2327" y="172766"/>
            <a:ext cx="10668001" cy="6131052"/>
          </a:xfrm>
        </p:spPr>
      </p:pic>
      <p:sp>
        <p:nvSpPr>
          <p:cNvPr id="5" name="object 28"/>
          <p:cNvSpPr/>
          <p:nvPr/>
        </p:nvSpPr>
        <p:spPr>
          <a:xfrm>
            <a:off x="138544" y="637309"/>
            <a:ext cx="1122220" cy="559723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2"/>
          <p:cNvSpPr txBox="1"/>
          <p:nvPr/>
        </p:nvSpPr>
        <p:spPr>
          <a:xfrm>
            <a:off x="124697" y="221673"/>
            <a:ext cx="1122212" cy="5195454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9" name="object 49"/>
          <p:cNvSpPr/>
          <p:nvPr/>
        </p:nvSpPr>
        <p:spPr>
          <a:xfrm>
            <a:off x="151908" y="213148"/>
            <a:ext cx="1066831" cy="521143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47"/>
          <p:cNvSpPr/>
          <p:nvPr/>
        </p:nvSpPr>
        <p:spPr>
          <a:xfrm>
            <a:off x="124695" y="221680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508" y="1025222"/>
            <a:ext cx="707886" cy="43226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3400" b="1" dirty="0" smtClean="0"/>
              <a:t>CASCADING AWAL</a:t>
            </a:r>
            <a:endParaRPr lang="en-US" sz="3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8"/>
          <p:cNvSpPr/>
          <p:nvPr/>
        </p:nvSpPr>
        <p:spPr>
          <a:xfrm>
            <a:off x="138544" y="637308"/>
            <a:ext cx="1122220" cy="5973041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7"/>
          <p:cNvSpPr/>
          <p:nvPr/>
        </p:nvSpPr>
        <p:spPr>
          <a:xfrm>
            <a:off x="124695" y="221680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4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2"/>
          <p:cNvSpPr txBox="1"/>
          <p:nvPr/>
        </p:nvSpPr>
        <p:spPr>
          <a:xfrm>
            <a:off x="124697" y="221672"/>
            <a:ext cx="1122212" cy="564572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813" y="1025222"/>
            <a:ext cx="954107" cy="495647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200" b="1" dirty="0" smtClean="0"/>
              <a:t>CASCADING RENSTRA 2017 - 2022 </a:t>
            </a:r>
          </a:p>
          <a:p>
            <a:pPr algn="ctr"/>
            <a:r>
              <a:rPr lang="en-US" sz="2800" b="1" dirty="0" smtClean="0">
                <a:hlinkClick r:id="rId2" action="ppaction://hlinkfile"/>
              </a:rPr>
              <a:t>(</a:t>
            </a:r>
            <a:r>
              <a:rPr lang="en-US" sz="2800" b="1" dirty="0" err="1" smtClean="0">
                <a:hlinkClick r:id="rId2" action="ppaction://hlinkfile"/>
              </a:rPr>
              <a:t>Setelah</a:t>
            </a:r>
            <a:r>
              <a:rPr lang="en-US" sz="2800" b="1" dirty="0" smtClean="0">
                <a:hlinkClick r:id="rId2" action="ppaction://hlinkfile"/>
              </a:rPr>
              <a:t> </a:t>
            </a:r>
            <a:r>
              <a:rPr lang="en-US" sz="2800" b="1" dirty="0" err="1" smtClean="0">
                <a:hlinkClick r:id="rId2" action="ppaction://hlinkfile"/>
              </a:rPr>
              <a:t>Perubahan</a:t>
            </a:r>
            <a:r>
              <a:rPr lang="en-US" sz="2800" b="1" dirty="0" smtClean="0">
                <a:hlinkClick r:id="rId2" action="ppaction://hlinkfile"/>
              </a:rPr>
              <a:t>)</a:t>
            </a:r>
            <a:endParaRPr lang="en-US" sz="2800" b="1" dirty="0"/>
          </a:p>
        </p:txBody>
      </p:sp>
      <p:sp>
        <p:nvSpPr>
          <p:cNvPr id="7" name="object 49"/>
          <p:cNvSpPr/>
          <p:nvPr/>
        </p:nvSpPr>
        <p:spPr>
          <a:xfrm>
            <a:off x="151908" y="213148"/>
            <a:ext cx="1066831" cy="521143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8" name="Picture 7" descr="Cascading Permendagri 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310" y="0"/>
            <a:ext cx="10612582" cy="66501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24695" y="221680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5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363" y="928259"/>
            <a:ext cx="584775" cy="51123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600" b="1" dirty="0" smtClean="0"/>
              <a:t>VISI DAN MISI RPJMD 2017-2022</a:t>
            </a:r>
            <a:endParaRPr lang="en-US" sz="2600" b="1" dirty="0"/>
          </a:p>
        </p:txBody>
      </p:sp>
      <p:sp>
        <p:nvSpPr>
          <p:cNvPr id="6" name="object 28"/>
          <p:cNvSpPr/>
          <p:nvPr/>
        </p:nvSpPr>
        <p:spPr>
          <a:xfrm>
            <a:off x="83130" y="734289"/>
            <a:ext cx="1122220" cy="559723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93963" y="983657"/>
            <a:ext cx="1046440" cy="43226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b="1" dirty="0" smtClean="0"/>
              <a:t>VISI DAN MISI RPJMD 2017-2022</a:t>
            </a:r>
            <a:endParaRPr lang="en-US" sz="2800" b="1" dirty="0"/>
          </a:p>
        </p:txBody>
      </p:sp>
      <p:sp>
        <p:nvSpPr>
          <p:cNvPr id="8" name="object 2"/>
          <p:cNvSpPr txBox="1"/>
          <p:nvPr/>
        </p:nvSpPr>
        <p:spPr>
          <a:xfrm>
            <a:off x="124697" y="221673"/>
            <a:ext cx="1122212" cy="5195454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9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10" name="Diagram 9"/>
          <p:cNvGraphicFramePr/>
          <p:nvPr/>
        </p:nvGraphicFramePr>
        <p:xfrm>
          <a:off x="1463966" y="1025236"/>
          <a:ext cx="4555834" cy="5604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24000" y="207818"/>
            <a:ext cx="4100945" cy="70788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RPJMD 2017-2022 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err="1" smtClean="0"/>
              <a:t>Sebelum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Perubahan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graphicFrame>
        <p:nvGraphicFramePr>
          <p:cNvPr id="15" name="Diagram 14"/>
          <p:cNvGraphicFramePr/>
          <p:nvPr/>
        </p:nvGraphicFramePr>
        <p:xfrm>
          <a:off x="6298623" y="767194"/>
          <a:ext cx="5645727" cy="5862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634595" y="83121"/>
            <a:ext cx="4641273" cy="646331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RENSTRA DLH 2017-2022 </a:t>
            </a:r>
          </a:p>
          <a:p>
            <a:pPr algn="ctr"/>
            <a:r>
              <a:rPr lang="en-US" b="1" dirty="0" smtClean="0"/>
              <a:t>(</a:t>
            </a:r>
            <a:r>
              <a:rPr lang="en-US" b="1" dirty="0" err="1" smtClean="0">
                <a:hlinkClick r:id="rId11" action="ppaction://hlinkfile"/>
              </a:rPr>
              <a:t>Sebelum</a:t>
            </a:r>
            <a:r>
              <a:rPr lang="en-US" b="1" dirty="0" smtClean="0"/>
              <a:t> </a:t>
            </a:r>
            <a:r>
              <a:rPr lang="en-US" b="1" dirty="0" err="1" smtClean="0"/>
              <a:t>Perubahan</a:t>
            </a:r>
            <a:r>
              <a:rPr lang="en-US" b="1" dirty="0" smtClean="0"/>
              <a:t>)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24695" y="221680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6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363" y="928259"/>
            <a:ext cx="584775" cy="51123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600" b="1" dirty="0" smtClean="0"/>
              <a:t>VISI DAN MISI RPJMD 2017-2022</a:t>
            </a:r>
            <a:endParaRPr lang="en-US" sz="2600" b="1" dirty="0"/>
          </a:p>
        </p:txBody>
      </p:sp>
      <p:sp>
        <p:nvSpPr>
          <p:cNvPr id="6" name="object 28"/>
          <p:cNvSpPr/>
          <p:nvPr/>
        </p:nvSpPr>
        <p:spPr>
          <a:xfrm>
            <a:off x="83130" y="734289"/>
            <a:ext cx="1122220" cy="559723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93963" y="983657"/>
            <a:ext cx="1046440" cy="43226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b="1" dirty="0" smtClean="0"/>
              <a:t>VISI DAN MISI RPJMD 2017-2022</a:t>
            </a:r>
            <a:endParaRPr lang="en-US" sz="2800" b="1" dirty="0"/>
          </a:p>
        </p:txBody>
      </p:sp>
      <p:sp>
        <p:nvSpPr>
          <p:cNvPr id="8" name="object 2"/>
          <p:cNvSpPr txBox="1"/>
          <p:nvPr/>
        </p:nvSpPr>
        <p:spPr>
          <a:xfrm>
            <a:off x="124697" y="221673"/>
            <a:ext cx="1122212" cy="5195454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9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10" name="Diagram 9"/>
          <p:cNvGraphicFramePr/>
          <p:nvPr/>
        </p:nvGraphicFramePr>
        <p:xfrm>
          <a:off x="1463966" y="831273"/>
          <a:ext cx="4271816" cy="5548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82435" y="207819"/>
            <a:ext cx="4225636" cy="58477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RPJMD 2017-2022 </a:t>
            </a:r>
          </a:p>
          <a:p>
            <a:pPr algn="ctr"/>
            <a:r>
              <a:rPr lang="en-US" sz="1600" b="1" dirty="0" smtClean="0"/>
              <a:t>(</a:t>
            </a:r>
            <a:r>
              <a:rPr lang="en-US" sz="1600" b="1" dirty="0" err="1" smtClean="0"/>
              <a:t>Setelah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Perubahan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graphicFrame>
        <p:nvGraphicFramePr>
          <p:cNvPr id="15" name="Diagram 14"/>
          <p:cNvGraphicFramePr/>
          <p:nvPr/>
        </p:nvGraphicFramePr>
        <p:xfrm>
          <a:off x="6317673" y="900544"/>
          <a:ext cx="4807527" cy="5458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386945" y="83121"/>
            <a:ext cx="4641273" cy="70788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RENSTRA DLH 2017-2022 </a:t>
            </a:r>
          </a:p>
          <a:p>
            <a:pPr algn="ctr"/>
            <a:r>
              <a:rPr lang="en-US" sz="2000" b="1" dirty="0" smtClean="0"/>
              <a:t>(</a:t>
            </a:r>
            <a:r>
              <a:rPr lang="en-US" sz="2000" b="1" dirty="0" err="1" smtClean="0"/>
              <a:t>Setelah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Perubahan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5735782" y="5694218"/>
            <a:ext cx="18010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4128654" y="3879273"/>
            <a:ext cx="3616037" cy="13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943600" y="2078182"/>
            <a:ext cx="38792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7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963" y="983656"/>
            <a:ext cx="984885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600" b="1" dirty="0" smtClean="0"/>
              <a:t>PROGRAM RENSTRA 017-2022</a:t>
            </a:r>
          </a:p>
          <a:p>
            <a:pPr algn="ctr"/>
            <a:r>
              <a:rPr lang="en-US" sz="2600" b="1" dirty="0" smtClean="0"/>
              <a:t>(</a:t>
            </a:r>
            <a:r>
              <a:rPr lang="en-US" sz="2600" b="1" dirty="0" err="1" smtClean="0"/>
              <a:t>Sebelum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Perubahan</a:t>
            </a:r>
            <a:r>
              <a:rPr lang="en-US" sz="2600" b="1" dirty="0" smtClean="0"/>
              <a:t>) </a:t>
            </a:r>
            <a:endParaRPr lang="en-US" sz="26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360796" y="228601"/>
          <a:ext cx="10602605" cy="63817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39454"/>
                <a:gridCol w="3638550"/>
                <a:gridCol w="3924300"/>
                <a:gridCol w="2400301"/>
              </a:tblGrid>
              <a:tr h="502025">
                <a:tc>
                  <a:txBody>
                    <a:bodyPr/>
                    <a:lstStyle/>
                    <a:p>
                      <a:pPr algn="l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PROGRAM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INDIKATOR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KETERANGAN</a:t>
                      </a:r>
                      <a:endParaRPr lang="en-US" sz="1800" dirty="0"/>
                    </a:p>
                  </a:txBody>
                  <a:tcPr anchor="ctr"/>
                </a:tc>
              </a:tr>
              <a:tr h="1124537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Program 1</a:t>
                      </a:r>
                      <a:endParaRPr lang="en-US" sz="1600" b="1" dirty="0"/>
                    </a:p>
                  </a:txBody>
                  <a:tcPr vert="vert270">
                    <a:solidFill>
                      <a:srgbClr val="C0FB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Peningkatan Pelayanan Pemerintahan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600" b="0" dirty="0" err="1" smtClean="0"/>
                        <a:t>Nilai</a:t>
                      </a:r>
                      <a:r>
                        <a:rPr lang="en-US" sz="1600" b="0" dirty="0" smtClean="0"/>
                        <a:t> </a:t>
                      </a:r>
                      <a:r>
                        <a:rPr lang="en-US" sz="1600" b="0" dirty="0" err="1" smtClean="0"/>
                        <a:t>Sakip</a:t>
                      </a:r>
                      <a:r>
                        <a:rPr lang="en-US" sz="1600" b="0" dirty="0" smtClean="0"/>
                        <a:t> </a:t>
                      </a:r>
                      <a:r>
                        <a:rPr lang="en-US" sz="1600" b="0" dirty="0" err="1" smtClean="0"/>
                        <a:t>Perangkat</a:t>
                      </a:r>
                      <a:r>
                        <a:rPr lang="en-US" sz="1600" b="0" dirty="0" smtClean="0"/>
                        <a:t> Daerah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Tingkat Kepuasan Aparatur Perangkat Daerah Terhadap Pelayanan Kesekretariatan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600" dirty="0" err="1" smtClean="0"/>
                        <a:t>Sekretaris</a:t>
                      </a:r>
                      <a:endParaRPr lang="en-US" sz="1600" dirty="0" smtClean="0">
                        <a:hlinkClick r:id="rId2" action="ppaction://hlinkfile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en-US" sz="1600" dirty="0" err="1" smtClean="0">
                          <a:hlinkClick r:id="rId2" action="ppaction://hlinkfile"/>
                        </a:rPr>
                        <a:t>Perjanjian</a:t>
                      </a:r>
                      <a:r>
                        <a:rPr lang="en-US" sz="1600" dirty="0" smtClean="0">
                          <a:hlinkClick r:id="rId2" action="ppaction://hlinkfile"/>
                        </a:rPr>
                        <a:t> </a:t>
                      </a:r>
                      <a:r>
                        <a:rPr lang="en-US" sz="1600" dirty="0" err="1" smtClean="0">
                          <a:hlinkClick r:id="rId2" action="ppaction://hlinkfile"/>
                        </a:rPr>
                        <a:t>Kinerja</a:t>
                      </a:r>
                      <a:endParaRPr lang="en-US" sz="1600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sz="1600" dirty="0" smtClean="0"/>
                        <a:t>IKU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sz="1600" dirty="0" smtClean="0"/>
                        <a:t>IKI</a:t>
                      </a:r>
                      <a:endParaRPr lang="en-US" sz="1600" dirty="0"/>
                    </a:p>
                  </a:txBody>
                  <a:tcPr/>
                </a:tc>
              </a:tr>
              <a:tr h="1124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Program 2</a:t>
                      </a:r>
                    </a:p>
                  </a:txBody>
                  <a:tcPr vert="vert270">
                    <a:solidFill>
                      <a:srgbClr val="C0FB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Program Peningkatan Pengendalian dan Penaatan Lingkungan Hidup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Persentase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Penurunan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Konsentrasi</a:t>
                      </a:r>
                      <a:r>
                        <a:rPr lang="en-US" sz="1600" baseline="0" dirty="0" smtClean="0"/>
                        <a:t> Parameter </a:t>
                      </a:r>
                      <a:r>
                        <a:rPr lang="en-US" sz="1600" baseline="0" dirty="0" err="1" smtClean="0"/>
                        <a:t>Kualitas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Lingkungan</a:t>
                      </a:r>
                      <a:r>
                        <a:rPr lang="en-US" sz="1600" baseline="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Kabid</a:t>
                      </a:r>
                      <a:r>
                        <a:rPr lang="en-US" sz="1600" dirty="0" smtClean="0"/>
                        <a:t> PPLH</a:t>
                      </a:r>
                      <a:endParaRPr lang="en-US" sz="1600" dirty="0" smtClean="0">
                        <a:hlinkClick r:id="rId3" action="ppaction://hlinkfile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hlinkClick r:id="rId3" action="ppaction://hlinkfile"/>
                        </a:rPr>
                        <a:t>Perjanjian</a:t>
                      </a:r>
                      <a:r>
                        <a:rPr lang="en-US" sz="1600" dirty="0" smtClean="0">
                          <a:hlinkClick r:id="rId3" action="ppaction://hlinkfile"/>
                        </a:rPr>
                        <a:t> </a:t>
                      </a:r>
                      <a:r>
                        <a:rPr lang="en-US" sz="1600" dirty="0" err="1" smtClean="0">
                          <a:hlinkClick r:id="rId3" action="ppaction://hlinkfile"/>
                        </a:rPr>
                        <a:t>Kinerja</a:t>
                      </a:r>
                      <a:endParaRPr lang="en-US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IKI</a:t>
                      </a:r>
                    </a:p>
                  </a:txBody>
                  <a:tcPr/>
                </a:tc>
              </a:tr>
              <a:tr h="1124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Program 3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vert="vert270">
                    <a:solidFill>
                      <a:srgbClr val="C0FB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Program Peningkatan Tata Kelola Lingkungan Hidup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Jumlah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Kajian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Lingkungan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Hidup</a:t>
                      </a:r>
                      <a:r>
                        <a:rPr lang="en-US" sz="1600" dirty="0" smtClean="0"/>
                        <a:t> yang </a:t>
                      </a:r>
                      <a:r>
                        <a:rPr lang="en-US" sz="1600" dirty="0" err="1" smtClean="0"/>
                        <a:t>terselenggara</a:t>
                      </a:r>
                      <a:endParaRPr lang="en-US" sz="160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600" dirty="0" smtClean="0"/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Persentase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permohonan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penilaian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dokumen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lingkungan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terlayani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Kabid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TaLingk</a:t>
                      </a:r>
                      <a:endParaRPr lang="en-US" sz="1600" dirty="0" smtClean="0">
                        <a:hlinkClick r:id="rId4" action="ppaction://hlinkfile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hlinkClick r:id="rId4" action="ppaction://hlinkfile"/>
                        </a:rPr>
                        <a:t>Perjanjian</a:t>
                      </a:r>
                      <a:r>
                        <a:rPr lang="en-US" sz="1600" dirty="0" smtClean="0">
                          <a:hlinkClick r:id="rId4" action="ppaction://hlinkfile"/>
                        </a:rPr>
                        <a:t> </a:t>
                      </a:r>
                      <a:r>
                        <a:rPr lang="en-US" sz="1600" dirty="0" err="1" smtClean="0">
                          <a:hlinkClick r:id="rId4" action="ppaction://hlinkfile"/>
                        </a:rPr>
                        <a:t>Kinerja</a:t>
                      </a:r>
                      <a:endParaRPr lang="en-US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IKI</a:t>
                      </a:r>
                      <a:endParaRPr lang="en-US" sz="1600" dirty="0"/>
                    </a:p>
                  </a:txBody>
                  <a:tcPr/>
                </a:tc>
              </a:tr>
              <a:tr h="1124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Program 4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vert="vert270">
                    <a:solidFill>
                      <a:srgbClr val="C0FB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Program Peningkatan Pengolahan Sampah, Pemeliharaan dan Peningkatan Kapasitas Lingkungan Hidup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600" dirty="0" smtClean="0"/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Gas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Rumah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kaca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Sektor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Limbah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Kabid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Pemeliharaan</a:t>
                      </a:r>
                      <a:endParaRPr lang="en-US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hlinkClick r:id="rId5" action="ppaction://hlinkfile"/>
                        </a:rPr>
                        <a:t>Perjanjian</a:t>
                      </a:r>
                      <a:r>
                        <a:rPr lang="en-US" sz="1600" dirty="0" smtClean="0">
                          <a:hlinkClick r:id="rId5" action="ppaction://hlinkfile"/>
                        </a:rPr>
                        <a:t> </a:t>
                      </a:r>
                      <a:r>
                        <a:rPr lang="en-US" sz="1600" dirty="0" err="1" smtClean="0">
                          <a:hlinkClick r:id="rId5" action="ppaction://hlinkfile"/>
                        </a:rPr>
                        <a:t>Kinerja</a:t>
                      </a:r>
                      <a:endParaRPr lang="en-US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IKI</a:t>
                      </a:r>
                    </a:p>
                  </a:txBody>
                  <a:tcPr/>
                </a:tc>
              </a:tr>
              <a:tr h="13815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Program 5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vert="vert270">
                    <a:solidFill>
                      <a:srgbClr val="C0FB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Program Peningkatan Pelayanan Teknis Laboratorium Lingkungan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Persentase</a:t>
                      </a:r>
                      <a:r>
                        <a:rPr lang="en-US" sz="1600" dirty="0" smtClean="0"/>
                        <a:t> parameter </a:t>
                      </a:r>
                      <a:r>
                        <a:rPr lang="en-US" sz="1600" dirty="0" err="1" smtClean="0"/>
                        <a:t>Kualitas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Lingkungan</a:t>
                      </a:r>
                      <a:r>
                        <a:rPr lang="en-US" sz="1600" dirty="0" smtClean="0"/>
                        <a:t> yang </a:t>
                      </a:r>
                      <a:r>
                        <a:rPr lang="en-US" sz="1600" dirty="0" err="1" smtClean="0"/>
                        <a:t>Terakreditasi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Kepala</a:t>
                      </a:r>
                      <a:r>
                        <a:rPr lang="en-US" sz="1600" baseline="0" dirty="0" smtClean="0"/>
                        <a:t> UPT </a:t>
                      </a:r>
                      <a:r>
                        <a:rPr lang="en-US" sz="1600" baseline="0" dirty="0" err="1" smtClean="0"/>
                        <a:t>Laboratorium</a:t>
                      </a:r>
                      <a:endParaRPr lang="en-US" sz="1600" dirty="0" smtClean="0">
                        <a:hlinkClick r:id="rId6" action="ppaction://hlinkfile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hlinkClick r:id="rId6" action="ppaction://hlinkfile"/>
                        </a:rPr>
                        <a:t>Perjanjian</a:t>
                      </a:r>
                      <a:r>
                        <a:rPr lang="en-US" sz="1600" dirty="0" smtClean="0">
                          <a:hlinkClick r:id="rId6" action="ppaction://hlinkfile"/>
                        </a:rPr>
                        <a:t> </a:t>
                      </a:r>
                      <a:r>
                        <a:rPr lang="en-US" sz="1600" dirty="0" err="1" smtClean="0">
                          <a:hlinkClick r:id="rId6" action="ppaction://hlinkfile"/>
                        </a:rPr>
                        <a:t>Kinerja</a:t>
                      </a:r>
                      <a:endParaRPr lang="en-US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IKI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7"/>
          <p:cNvSpPr/>
          <p:nvPr/>
        </p:nvSpPr>
        <p:spPr>
          <a:xfrm>
            <a:off x="166191" y="221639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0" y="0"/>
                </a:moveTo>
                <a:lnTo>
                  <a:pt x="0" y="648081"/>
                </a:lnTo>
                <a:lnTo>
                  <a:pt x="693220" y="648081"/>
                </a:lnTo>
                <a:lnTo>
                  <a:pt x="801234" y="540131"/>
                </a:lnTo>
                <a:lnTo>
                  <a:pt x="8012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</a:rPr>
              <a:t>8</a:t>
            </a:r>
            <a:endParaRPr sz="3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object 49"/>
          <p:cNvSpPr/>
          <p:nvPr/>
        </p:nvSpPr>
        <p:spPr>
          <a:xfrm>
            <a:off x="151908" y="213148"/>
            <a:ext cx="1066831" cy="486061"/>
          </a:xfrm>
          <a:custGeom>
            <a:avLst/>
            <a:gdLst/>
            <a:ahLst/>
            <a:cxnLst/>
            <a:rect l="l" t="t" r="r" b="b"/>
            <a:pathLst>
              <a:path w="801234" h="648081">
                <a:moveTo>
                  <a:pt x="693220" y="648081"/>
                </a:moveTo>
                <a:lnTo>
                  <a:pt x="714823" y="561721"/>
                </a:lnTo>
                <a:lnTo>
                  <a:pt x="801234" y="540131"/>
                </a:lnTo>
                <a:lnTo>
                  <a:pt x="693220" y="648081"/>
                </a:lnTo>
                <a:lnTo>
                  <a:pt x="0" y="648081"/>
                </a:lnTo>
                <a:lnTo>
                  <a:pt x="0" y="0"/>
                </a:lnTo>
                <a:lnTo>
                  <a:pt x="801234" y="0"/>
                </a:lnTo>
                <a:lnTo>
                  <a:pt x="801234" y="540131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110840" y="775854"/>
            <a:ext cx="1122220" cy="5815446"/>
          </a:xfrm>
          <a:custGeom>
            <a:avLst/>
            <a:gdLst/>
            <a:ahLst/>
            <a:cxnLst/>
            <a:rect l="l" t="t" r="r" b="b"/>
            <a:pathLst>
              <a:path w="792443" h="6857998">
                <a:moveTo>
                  <a:pt x="792443" y="6857998"/>
                </a:moveTo>
                <a:lnTo>
                  <a:pt x="792443" y="0"/>
                </a:lnTo>
                <a:lnTo>
                  <a:pt x="0" y="0"/>
                </a:lnTo>
                <a:lnTo>
                  <a:pt x="0" y="6857998"/>
                </a:lnTo>
                <a:lnTo>
                  <a:pt x="792443" y="6857998"/>
                </a:lnTo>
                <a:close/>
              </a:path>
            </a:pathLst>
          </a:custGeom>
          <a:solidFill>
            <a:srgbClr val="4AACC5"/>
          </a:solidFill>
          <a:ln w="25400"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2"/>
          <p:cNvSpPr txBox="1"/>
          <p:nvPr/>
        </p:nvSpPr>
        <p:spPr>
          <a:xfrm>
            <a:off x="124697" y="138542"/>
            <a:ext cx="1122212" cy="5747907"/>
          </a:xfrm>
          <a:prstGeom prst="rect">
            <a:avLst/>
          </a:prstGeom>
          <a:ln w="50800" cmpd="sng">
            <a:solidFill>
              <a:schemeClr val="bg1">
                <a:alpha val="99000"/>
              </a:schemeClr>
            </a:solidFill>
          </a:ln>
          <a:effectLst>
            <a:outerShdw blurRad="50800" dist="38100" dir="13500000" algn="br" rotWithShape="0">
              <a:schemeClr val="bg1">
                <a:lumMod val="8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wrap="square" lIns="0" tIns="3347" rIns="0" bIns="0" rtlCol="0">
            <a:noAutofit/>
          </a:bodyPr>
          <a:lstStyle/>
          <a:p>
            <a:pPr marL="286816" algn="ctr">
              <a:lnSpc>
                <a:spcPct val="96435"/>
              </a:lnSpc>
            </a:pPr>
            <a:endParaRPr sz="3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963" y="983656"/>
            <a:ext cx="984885" cy="47884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600" b="1" dirty="0" smtClean="0"/>
              <a:t>PROGRAM RENSTRA 017-2022</a:t>
            </a:r>
          </a:p>
          <a:p>
            <a:pPr algn="ctr"/>
            <a:r>
              <a:rPr lang="en-US" sz="2600" b="1" dirty="0" smtClean="0"/>
              <a:t>(</a:t>
            </a:r>
            <a:r>
              <a:rPr lang="en-US" sz="2600" b="1" dirty="0" err="1" smtClean="0"/>
              <a:t>SetelahPerubahan</a:t>
            </a:r>
            <a:r>
              <a:rPr lang="en-US" sz="2600" b="1" dirty="0" smtClean="0"/>
              <a:t>) </a:t>
            </a:r>
            <a:endParaRPr lang="en-US" sz="26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379846" y="228601"/>
          <a:ext cx="10564504" cy="638174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772804"/>
                <a:gridCol w="1934312"/>
                <a:gridCol w="4589297"/>
                <a:gridCol w="3268091"/>
              </a:tblGrid>
              <a:tr h="493495">
                <a:tc>
                  <a:txBody>
                    <a:bodyPr/>
                    <a:lstStyle/>
                    <a:p>
                      <a:pPr algn="l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PROGRAM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INDIKATOR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KETERANGAN</a:t>
                      </a:r>
                      <a:endParaRPr lang="en-US" sz="1800" dirty="0"/>
                    </a:p>
                  </a:txBody>
                  <a:tcPr anchor="ctr"/>
                </a:tc>
              </a:tr>
              <a:tr h="1438181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 smtClean="0"/>
                        <a:t>Program </a:t>
                      </a:r>
                      <a:r>
                        <a:rPr lang="en-US" sz="1800" b="1" dirty="0" smtClean="0"/>
                        <a:t>1</a:t>
                      </a:r>
                      <a:endParaRPr lang="en-US" sz="1800" b="1" dirty="0"/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750" kern="1200" dirty="0" smtClean="0"/>
                        <a:t>Program Penunjang Urusan Pemerintahan Daerah </a:t>
                      </a:r>
                      <a:endParaRPr lang="en-US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750" dirty="0" err="1" smtClean="0"/>
                        <a:t>Nilai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Sakip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Perangkat</a:t>
                      </a:r>
                      <a:r>
                        <a:rPr lang="en-US" sz="1750" dirty="0" smtClean="0"/>
                        <a:t> Daerah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750" kern="1200" dirty="0" err="1" smtClean="0"/>
                        <a:t>Nilai</a:t>
                      </a:r>
                      <a:r>
                        <a:rPr lang="en-US" sz="1750" kern="1200" dirty="0" smtClean="0"/>
                        <a:t> </a:t>
                      </a:r>
                      <a:r>
                        <a:rPr lang="id-ID" sz="1750" kern="1200" dirty="0" smtClean="0"/>
                        <a:t>Survey Kepuasan Pelayanan Internal</a:t>
                      </a:r>
                      <a:endParaRPr lang="en-US" sz="175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750" b="0" dirty="0" smtClean="0"/>
                        <a:t> </a:t>
                      </a:r>
                      <a:r>
                        <a:rPr lang="en-US" sz="1750" b="0" dirty="0" err="1" smtClean="0"/>
                        <a:t>Sekretariat</a:t>
                      </a:r>
                      <a:endParaRPr lang="en-US" sz="1750" b="0" dirty="0"/>
                    </a:p>
                  </a:txBody>
                  <a:tcPr/>
                </a:tc>
              </a:tr>
              <a:tr h="11685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 smtClean="0"/>
                        <a:t>Program 2</a:t>
                      </a:r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750" kern="1200" dirty="0" smtClean="0"/>
                        <a:t>Program </a:t>
                      </a:r>
                      <a:r>
                        <a:rPr lang="en-US" sz="1750" kern="1200" dirty="0" err="1" smtClean="0"/>
                        <a:t>Perencanaan</a:t>
                      </a:r>
                      <a:r>
                        <a:rPr lang="en-US" sz="1750" kern="1200" dirty="0" smtClean="0"/>
                        <a:t> </a:t>
                      </a:r>
                      <a:r>
                        <a:rPr lang="id-ID" sz="1750" kern="1200" dirty="0" smtClean="0"/>
                        <a:t>Lingkungan Hidup</a:t>
                      </a:r>
                      <a:endParaRPr lang="en-US" sz="17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Persentase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Kebijakan</a:t>
                      </a:r>
                      <a:r>
                        <a:rPr lang="en-US" sz="1750" dirty="0" smtClean="0"/>
                        <a:t>  </a:t>
                      </a:r>
                      <a:r>
                        <a:rPr lang="en-US" sz="1750" dirty="0" err="1" smtClean="0"/>
                        <a:t>Rencana</a:t>
                      </a:r>
                      <a:r>
                        <a:rPr lang="en-US" sz="1750" dirty="0" smtClean="0"/>
                        <a:t> Program yang </a:t>
                      </a:r>
                      <a:r>
                        <a:rPr lang="en-US" sz="1750" dirty="0" err="1" smtClean="0"/>
                        <a:t>dikaji</a:t>
                      </a:r>
                      <a:endParaRPr lang="en-US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750" dirty="0" err="1" smtClean="0"/>
                        <a:t>Bidang</a:t>
                      </a:r>
                      <a:r>
                        <a:rPr lang="en-US" sz="1750" baseline="0" dirty="0" smtClean="0"/>
                        <a:t> Tata </a:t>
                      </a:r>
                      <a:r>
                        <a:rPr lang="en-US" sz="1750" baseline="0" dirty="0" err="1" smtClean="0"/>
                        <a:t>Kelola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Lingkungan</a:t>
                      </a:r>
                      <a:r>
                        <a:rPr lang="en-US" sz="1750" baseline="0" dirty="0" smtClean="0"/>
                        <a:t> </a:t>
                      </a:r>
                      <a:endParaRPr lang="en-US" sz="1750" dirty="0"/>
                    </a:p>
                  </a:txBody>
                  <a:tcPr/>
                </a:tc>
              </a:tr>
              <a:tr h="224715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smtClean="0"/>
                        <a:t>Program 3</a:t>
                      </a:r>
                      <a:endParaRPr lang="en-US" sz="1800" b="1" dirty="0"/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id-ID" sz="1750" kern="1200" dirty="0" smtClean="0"/>
                        <a:t>Program Pengendalian Pencemaran dan/atau Kerusakan Lingkungan Hidup </a:t>
                      </a:r>
                      <a:endParaRPr lang="en-US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Persentase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Titik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Pantau</a:t>
                      </a:r>
                      <a:r>
                        <a:rPr lang="en-US" sz="1750" baseline="0" dirty="0" smtClean="0"/>
                        <a:t>  </a:t>
                      </a:r>
                      <a:r>
                        <a:rPr lang="en-US" sz="1750" baseline="0" dirty="0" err="1" smtClean="0"/>
                        <a:t>Kualitas</a:t>
                      </a:r>
                      <a:r>
                        <a:rPr lang="en-US" sz="1750" baseline="0" dirty="0" smtClean="0"/>
                        <a:t> Air yang </a:t>
                      </a:r>
                      <a:r>
                        <a:rPr lang="en-US" sz="1750" baseline="0" dirty="0" err="1" smtClean="0"/>
                        <a:t>memenuhi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baku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mutu</a:t>
                      </a:r>
                      <a:endParaRPr lang="en-US" sz="1750" baseline="0" dirty="0" smtClean="0"/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Persentase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Titik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Pantau</a:t>
                      </a:r>
                      <a:r>
                        <a:rPr lang="en-US" sz="1750" baseline="0" dirty="0" smtClean="0"/>
                        <a:t>  </a:t>
                      </a:r>
                      <a:r>
                        <a:rPr lang="en-US" sz="1750" baseline="0" dirty="0" err="1" smtClean="0"/>
                        <a:t>Kualitas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Udara</a:t>
                      </a:r>
                      <a:r>
                        <a:rPr lang="en-US" sz="1750" baseline="0" dirty="0" smtClean="0"/>
                        <a:t> yang </a:t>
                      </a:r>
                      <a:r>
                        <a:rPr lang="en-US" sz="1750" baseline="0" dirty="0" err="1" smtClean="0"/>
                        <a:t>Memenuhi</a:t>
                      </a:r>
                      <a:r>
                        <a:rPr lang="en-US" sz="1750" baseline="0" dirty="0" smtClean="0"/>
                        <a:t> Baku </a:t>
                      </a:r>
                      <a:r>
                        <a:rPr lang="en-US" sz="1750" baseline="0" dirty="0" err="1" smtClean="0"/>
                        <a:t>Mutu</a:t>
                      </a:r>
                      <a:r>
                        <a:rPr lang="en-US" sz="1750" baseline="0" dirty="0" smtClean="0"/>
                        <a:t>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Persentase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Tritik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Pantau</a:t>
                      </a:r>
                      <a:r>
                        <a:rPr lang="en-US" sz="1750" baseline="0" dirty="0" smtClean="0"/>
                        <a:t>  </a:t>
                      </a:r>
                      <a:r>
                        <a:rPr lang="en-US" sz="1750" baseline="0" dirty="0" err="1" smtClean="0"/>
                        <a:t>Kualitas</a:t>
                      </a:r>
                      <a:r>
                        <a:rPr lang="en-US" sz="1750" baseline="0" dirty="0" smtClean="0"/>
                        <a:t> Air </a:t>
                      </a:r>
                      <a:r>
                        <a:rPr lang="en-US" sz="1750" baseline="0" dirty="0" err="1" smtClean="0"/>
                        <a:t>Laut</a:t>
                      </a:r>
                      <a:r>
                        <a:rPr lang="en-US" sz="1750" baseline="0" dirty="0" smtClean="0"/>
                        <a:t> yang </a:t>
                      </a:r>
                      <a:endParaRPr lang="en-US" sz="1750" dirty="0" smtClean="0"/>
                    </a:p>
                    <a:p>
                      <a:pPr>
                        <a:spcAft>
                          <a:spcPts val="600"/>
                        </a:spcAft>
                        <a:buFont typeface="Wingdings" pitchFamily="2" charset="2"/>
                        <a:buChar char="Ø"/>
                      </a:pP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Persentase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Penurunan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Emisi</a:t>
                      </a:r>
                      <a:r>
                        <a:rPr lang="en-US" sz="1750" baseline="0" dirty="0" smtClean="0"/>
                        <a:t> Gas </a:t>
                      </a:r>
                      <a:r>
                        <a:rPr lang="en-US" sz="1750" baseline="0" dirty="0" err="1" smtClean="0"/>
                        <a:t>Rumah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Kaca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sektoe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Limbah</a:t>
                      </a:r>
                      <a:endParaRPr lang="en-US" sz="17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750" dirty="0" err="1" smtClean="0"/>
                        <a:t>Bidang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Pengendalian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dan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Penaatan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Lingkungan</a:t>
                      </a:r>
                      <a:r>
                        <a:rPr lang="en-US" sz="1750" dirty="0" smtClean="0"/>
                        <a:t> </a:t>
                      </a:r>
                      <a:r>
                        <a:rPr lang="en-US" sz="1750" dirty="0" err="1" smtClean="0"/>
                        <a:t>Hidup</a:t>
                      </a:r>
                      <a:endParaRPr lang="en-US" sz="1750" dirty="0"/>
                    </a:p>
                  </a:txBody>
                  <a:tcPr/>
                </a:tc>
              </a:tr>
              <a:tr h="1034392">
                <a:tc v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vert="vert27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750" dirty="0" smtClean="0"/>
                        <a:t> 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Persentase</a:t>
                      </a:r>
                      <a:r>
                        <a:rPr lang="en-US" sz="1750" baseline="0" dirty="0" smtClean="0"/>
                        <a:t> Parameter </a:t>
                      </a:r>
                      <a:r>
                        <a:rPr lang="en-US" sz="1750" baseline="0" dirty="0" err="1" smtClean="0"/>
                        <a:t>Kualitas</a:t>
                      </a:r>
                      <a:r>
                        <a:rPr lang="en-US" sz="1750" baseline="0" dirty="0" smtClean="0"/>
                        <a:t> </a:t>
                      </a:r>
                      <a:r>
                        <a:rPr lang="en-US" sz="1750" baseline="0" dirty="0" err="1" smtClean="0"/>
                        <a:t>Lingkungan</a:t>
                      </a:r>
                      <a:r>
                        <a:rPr lang="en-US" sz="1750" baseline="0" dirty="0" smtClean="0"/>
                        <a:t> yang </a:t>
                      </a:r>
                      <a:r>
                        <a:rPr lang="en-US" sz="1750" baseline="0" dirty="0" err="1" smtClean="0"/>
                        <a:t>memenuhi</a:t>
                      </a:r>
                      <a:r>
                        <a:rPr lang="en-US" sz="1750" baseline="0" dirty="0" smtClean="0"/>
                        <a:t> Baku </a:t>
                      </a:r>
                      <a:r>
                        <a:rPr lang="en-US" sz="1750" baseline="0" dirty="0" err="1" smtClean="0"/>
                        <a:t>Mutu</a:t>
                      </a:r>
                      <a:endParaRPr lang="en-US" sz="17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buFont typeface="Wingdings" pitchFamily="2" charset="2"/>
                        <a:buNone/>
                      </a:pPr>
                      <a:r>
                        <a:rPr lang="en-US" sz="1750" dirty="0" smtClean="0"/>
                        <a:t>UPT </a:t>
                      </a:r>
                      <a:r>
                        <a:rPr lang="en-US" sz="1750" dirty="0" err="1" smtClean="0"/>
                        <a:t>Laboratorium</a:t>
                      </a:r>
                      <a:endParaRPr lang="en-US" sz="175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5934</TotalTime>
  <Words>2011</Words>
  <Application>Microsoft Office PowerPoint</Application>
  <PresentationFormat>Custom</PresentationFormat>
  <Paragraphs>479</Paragraphs>
  <Slides>29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Vapor Trail</vt:lpstr>
      <vt:lpstr>EVALUASI SAKIP DINAS LINGKUNGAN HIDUP  Provinsi Kepulauan Bangka Belitung Tahun 2020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U-Nee</dc:creator>
  <cp:lastModifiedBy>HP</cp:lastModifiedBy>
  <cp:revision>219</cp:revision>
  <cp:lastPrinted>2018-10-30T09:10:15Z</cp:lastPrinted>
  <dcterms:created xsi:type="dcterms:W3CDTF">2018-10-30T00:38:59Z</dcterms:created>
  <dcterms:modified xsi:type="dcterms:W3CDTF">2020-08-24T02:43:12Z</dcterms:modified>
</cp:coreProperties>
</file>